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095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jpg1SzN14dTOXETZY7HmIcYPu/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FC8830-7A98-4978-8243-7D2F505BB888}">
  <a:tblStyle styleId="{C4FC8830-7A98-4978-8243-7D2F505BB88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94F38DD-D78D-4C90-BCBC-36270E0EA0A3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09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11c4d23d8_1_10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11c4d23d8_1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711c4d23d8_1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11c4d23d8_1_1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11c4d23d8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711c4d23d8_1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11c4d23d8_1_9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11c4d23d8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711c4d23d8_1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11c4d23d8_1_12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11c4d23d8_1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711c4d23d8_1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11c4d23d8_1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711c4d23d8_1_14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11c4d23d8_2_14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11c4d23d8_2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711c4d23d8_2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11c4d23d8_1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711c4d23d8_1_19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b3a013bc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db3a013bc0_0_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b3a013bc0_0_2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b3a013bc0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db3a013bc0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b3a013bc0_0_3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b3a013bc0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db3a013bc0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b3a013bc0_0_3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b3a013bc0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db3a013bc0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b3a013bc0_0_4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b3a013bc0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db3a013bc0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b3a013bc0_0_5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b3a013bc0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db3a013bc0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11c4d23d8_2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11c4d23d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711c4d23d8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11c4d23d8_2_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711c4d23d8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711c4d23d8_2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11c4d23d8_2_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11c4d23d8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711c4d23d8_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d667762e0_0_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d667762e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dd667762e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11c4d23d8_2_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11c4d23d8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711c4d23d8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11c4d23d8_2_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711c4d23d8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711c4d23d8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711c4d23d8_2_3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711c4d23d8_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711c4d23d8_2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11c4d23d8_2_4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11c4d23d8_2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711c4d23d8_2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11c4d23d8_2_4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711c4d23d8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711c4d23d8_2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11c4d23d8_2_5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711c4d23d8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711c4d23d8_2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11c4d23d8_2_6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711c4d23d8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711c4d23d8_2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d667762e0_3_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dd667762e0_3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dd667762e0_3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11c4d23d8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711c4d23d8_1_7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d667762e0_3_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dd667762e0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dd667762e0_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d667762e0_3_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dd667762e0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d667762e0_3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dd667762e0_3_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dd667762e0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dd667762e0_3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711c4d23d8_2_6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711c4d23d8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711c4d23d8_2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711c4d23d8_2_7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711c4d23d8_2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711c4d23d8_2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11c4d23d8_2_7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711c4d23d8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2711c4d23d8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11c4d23d8_2_8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711c4d23d8_2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711c4d23d8_2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711c4d23d8_2_9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711c4d23d8_2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11c4d23d8_2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711c4d23d8_2_10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711c4d23d8_2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711c4d23d8_2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11c4d23d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711c4d23d8_1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1_Cov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58"/>
          <p:cNvCxnSpPr/>
          <p:nvPr/>
        </p:nvCxnSpPr>
        <p:spPr>
          <a:xfrm>
            <a:off x="742952" y="2133600"/>
            <a:ext cx="8423275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58"/>
          <p:cNvCxnSpPr/>
          <p:nvPr/>
        </p:nvCxnSpPr>
        <p:spPr>
          <a:xfrm>
            <a:off x="742952" y="3886200"/>
            <a:ext cx="8423275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58"/>
          <p:cNvSpPr txBox="1"/>
          <p:nvPr>
            <p:ph idx="1" type="subTitle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b="1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58"/>
          <p:cNvSpPr/>
          <p:nvPr/>
        </p:nvSpPr>
        <p:spPr>
          <a:xfrm flipH="1" rot="10800000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7"/>
              <a:buFont typeface="Malgun Gothic"/>
              <a:buNone/>
            </a:pPr>
            <a:r>
              <a:t/>
            </a:r>
            <a:endParaRPr b="1" i="0" sz="151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8"/>
          <p:cNvSpPr txBox="1"/>
          <p:nvPr>
            <p:ph type="ctrTitle"/>
          </p:nvPr>
        </p:nvSpPr>
        <p:spPr>
          <a:xfrm>
            <a:off x="1463714" y="2317754"/>
            <a:ext cx="6894740" cy="12811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_2">
  <p:cSld name="Contents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9"/>
          <p:cNvSpPr txBox="1"/>
          <p:nvPr>
            <p:ph idx="1" type="body"/>
          </p:nvPr>
        </p:nvSpPr>
        <p:spPr>
          <a:xfrm>
            <a:off x="273052" y="720092"/>
            <a:ext cx="9359900" cy="5733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  <a:defRPr b="0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0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0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cxnSp>
        <p:nvCxnSpPr>
          <p:cNvPr id="18" name="Google Shape;18;p59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59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59"/>
          <p:cNvSpPr txBox="1"/>
          <p:nvPr>
            <p:ph idx="2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_3">
  <p:cSld name="Contents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60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60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60"/>
          <p:cNvSpPr txBox="1"/>
          <p:nvPr>
            <p:ph idx="1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">
  <p:cSld name="본문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1"/>
          <p:cNvSpPr/>
          <p:nvPr/>
        </p:nvSpPr>
        <p:spPr>
          <a:xfrm>
            <a:off x="-1" y="-1"/>
            <a:ext cx="7762164" cy="316575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61"/>
          <p:cNvSpPr/>
          <p:nvPr/>
        </p:nvSpPr>
        <p:spPr>
          <a:xfrm>
            <a:off x="7762162" y="-1"/>
            <a:ext cx="2143837" cy="31657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61"/>
          <p:cNvSpPr/>
          <p:nvPr/>
        </p:nvSpPr>
        <p:spPr>
          <a:xfrm>
            <a:off x="43521" y="28575"/>
            <a:ext cx="7690424" cy="28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" name="Google Shape;29;p61"/>
          <p:cNvCxnSpPr/>
          <p:nvPr/>
        </p:nvCxnSpPr>
        <p:spPr>
          <a:xfrm>
            <a:off x="7762519" y="0"/>
            <a:ext cx="0" cy="31657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" name="Google Shape;30;p61"/>
          <p:cNvCxnSpPr/>
          <p:nvPr/>
        </p:nvCxnSpPr>
        <p:spPr>
          <a:xfrm>
            <a:off x="7762519" y="315416"/>
            <a:ext cx="0" cy="6542584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61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192"/>
              <a:buFont typeface="Arial"/>
              <a:buNone/>
              <a:defRPr b="1" i="0" sz="1192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2" name="Google Shape;32;p61"/>
          <p:cNvSpPr txBox="1"/>
          <p:nvPr/>
        </p:nvSpPr>
        <p:spPr>
          <a:xfrm>
            <a:off x="7762162" y="-1"/>
            <a:ext cx="2143837" cy="306388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2"/>
              <a:buFont typeface="Arial"/>
              <a:buNone/>
            </a:pPr>
            <a:r>
              <a:rPr b="1" lang="ko-KR" sz="1192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</a:t>
            </a:r>
            <a:endParaRPr b="1" sz="1192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2"/>
          <p:cNvCxnSpPr/>
          <p:nvPr/>
        </p:nvCxnSpPr>
        <p:spPr>
          <a:xfrm>
            <a:off x="742952" y="2133600"/>
            <a:ext cx="8423275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2"/>
          <p:cNvCxnSpPr/>
          <p:nvPr/>
        </p:nvCxnSpPr>
        <p:spPr>
          <a:xfrm>
            <a:off x="742952" y="3886200"/>
            <a:ext cx="8423275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2"/>
          <p:cNvSpPr txBox="1"/>
          <p:nvPr>
            <p:ph idx="1" type="subTitle"/>
          </p:nvPr>
        </p:nvSpPr>
        <p:spPr>
          <a:xfrm>
            <a:off x="715644" y="4511675"/>
            <a:ext cx="8485832" cy="106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None/>
              <a:defRPr b="1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7" name="Google Shape;37;p62"/>
          <p:cNvSpPr/>
          <p:nvPr/>
        </p:nvSpPr>
        <p:spPr>
          <a:xfrm flipH="1" rot="10800000">
            <a:off x="0" y="6237294"/>
            <a:ext cx="9906000" cy="1936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2"/>
          <p:cNvSpPr txBox="1"/>
          <p:nvPr>
            <p:ph type="ctrTitle"/>
          </p:nvPr>
        </p:nvSpPr>
        <p:spPr>
          <a:xfrm>
            <a:off x="1463714" y="2317754"/>
            <a:ext cx="6894740" cy="12811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  <a:defRPr b="1" i="0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페이지">
  <p:cSld name="빈페이지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_1">
  <p:cSld name="Contents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4"/>
          <p:cNvSpPr txBox="1"/>
          <p:nvPr>
            <p:ph idx="1" type="body"/>
          </p:nvPr>
        </p:nvSpPr>
        <p:spPr>
          <a:xfrm>
            <a:off x="273052" y="1628775"/>
            <a:ext cx="9359900" cy="4824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  <a:defRPr b="0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0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0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cxnSp>
        <p:nvCxnSpPr>
          <p:cNvPr id="42" name="Google Shape;42;p64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64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64"/>
          <p:cNvSpPr txBox="1"/>
          <p:nvPr>
            <p:ph idx="2" type="body"/>
          </p:nvPr>
        </p:nvSpPr>
        <p:spPr>
          <a:xfrm>
            <a:off x="273052" y="692156"/>
            <a:ext cx="9359900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  <a:defRPr b="1" i="0" sz="1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8645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Noto Sans Symbols"/>
              <a:buChar char="▪"/>
              <a:defRPr b="1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8645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1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3864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1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3864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1" i="0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5" name="Google Shape;45;p64"/>
          <p:cNvSpPr txBox="1"/>
          <p:nvPr>
            <p:ph idx="3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65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Google Shape;48;p65"/>
          <p:cNvSpPr txBox="1"/>
          <p:nvPr>
            <p:ph idx="1" type="body"/>
          </p:nvPr>
        </p:nvSpPr>
        <p:spPr>
          <a:xfrm>
            <a:off x="3296817" y="1628800"/>
            <a:ext cx="4320481" cy="4104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242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Malgun Gothic"/>
              <a:buAutoNum type="arabicPeriod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2425" lvl="1" marL="914400" marR="0" rtl="0" algn="l">
              <a:lnSpc>
                <a:spcPct val="15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950"/>
              <a:buFont typeface="Malgun Gothic"/>
              <a:buAutoNum type="arabicParenR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2425" lvl="2" marL="1371600" marR="0" rtl="0" algn="l">
              <a:lnSpc>
                <a:spcPct val="15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AutoNum type="arabicPeriod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2425" lvl="3" marL="1828800" marR="0" rtl="0" algn="l">
              <a:lnSpc>
                <a:spcPct val="15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2425" lvl="4" marL="2286000" marR="0" rtl="0" algn="l">
              <a:lnSpc>
                <a:spcPct val="150000"/>
              </a:lnSpc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1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9" name="Google Shape;49;p65"/>
          <p:cNvSpPr txBox="1"/>
          <p:nvPr>
            <p:ph idx="2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0" name="Google Shape;50;p65"/>
          <p:cNvSpPr txBox="1"/>
          <p:nvPr/>
        </p:nvSpPr>
        <p:spPr>
          <a:xfrm>
            <a:off x="351285" y="0"/>
            <a:ext cx="1656184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 차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sion">
  <p:cSld name="revis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66"/>
          <p:cNvCxnSpPr/>
          <p:nvPr/>
        </p:nvCxnSpPr>
        <p:spPr>
          <a:xfrm>
            <a:off x="0" y="612775"/>
            <a:ext cx="9906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66"/>
          <p:cNvSpPr txBox="1"/>
          <p:nvPr/>
        </p:nvSpPr>
        <p:spPr>
          <a:xfrm>
            <a:off x="351285" y="0"/>
            <a:ext cx="1656184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개정 이력</a:t>
            </a:r>
            <a:endParaRPr/>
          </a:p>
        </p:txBody>
      </p:sp>
      <p:graphicFrame>
        <p:nvGraphicFramePr>
          <p:cNvPr id="54" name="Google Shape;54;p66"/>
          <p:cNvGraphicFramePr/>
          <p:nvPr/>
        </p:nvGraphicFramePr>
        <p:xfrm>
          <a:off x="273051" y="90873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{C4FC8830-7A98-4978-8243-7D2F505BB888}</a:tableStyleId>
              </a:tblPr>
              <a:tblGrid>
                <a:gridCol w="1195850"/>
                <a:gridCol w="1078275"/>
                <a:gridCol w="6086675"/>
                <a:gridCol w="986225"/>
              </a:tblGrid>
              <a:tr h="451975"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8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</a:rPr>
                        <a:t>개정일자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8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</a:rPr>
                        <a:t>버전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8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</a:rPr>
                        <a:t>변경내용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8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000000"/>
                          </a:solidFill>
                        </a:rPr>
                        <a:t>작성자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rPr lang="ko-KR" sz="1200" u="none" cap="none" strike="noStrike"/>
                        <a:t>2019.06.01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rPr lang="ko-KR" sz="1200" u="none" cap="none" strike="noStrike"/>
                        <a:t>1.0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초안 작성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rPr b="0" i="0" lang="ko-KR" sz="12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홍길동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80"/>
                        <a:buFont typeface="Arial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0000" marL="900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" name="Google Shape;55;p66"/>
          <p:cNvSpPr txBox="1"/>
          <p:nvPr>
            <p:ph idx="1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517"/>
              <a:buFont typeface="Arial"/>
              <a:buNone/>
              <a:defRPr b="1" i="0" sz="151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66204" lvl="2" marL="1371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b="0" i="0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2425" lvl="3" marL="1828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2425" lvl="4" marL="22860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2425" lvl="5" marL="27432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2425" lvl="6" marL="32004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2425" lvl="7" marL="36576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2425" lvl="8" marL="4114800" marR="0" rtl="0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1284390" y="2189344"/>
            <a:ext cx="6974589" cy="79508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33"/>
              <a:buNone/>
            </a:pPr>
            <a:r>
              <a:rPr lang="ko-KR" sz="4333">
                <a:solidFill>
                  <a:schemeClr val="dk1"/>
                </a:solidFill>
              </a:rPr>
              <a:t>화면 설계서</a:t>
            </a:r>
            <a:endParaRPr/>
          </a:p>
        </p:txBody>
      </p:sp>
      <p:sp>
        <p:nvSpPr>
          <p:cNvPr id="61" name="Google Shape;61;p1"/>
          <p:cNvSpPr txBox="1"/>
          <p:nvPr/>
        </p:nvSpPr>
        <p:spPr>
          <a:xfrm>
            <a:off x="4668204" y="3453080"/>
            <a:ext cx="4735500" cy="421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None/>
            </a:pPr>
            <a:r>
              <a:rPr b="0" i="0" lang="ko-KR" sz="173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시스템명 : 트래블메이커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177136" y="4653136"/>
            <a:ext cx="3102003" cy="11488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247646" lvl="0" marL="2476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ko-KR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3팀</a:t>
            </a:r>
            <a:endParaRPr b="1" i="0" sz="2167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47646" lvl="0" marL="2476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ko-KR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김동환,김동회,김재현,</a:t>
            </a:r>
            <a:endParaRPr/>
          </a:p>
          <a:p>
            <a:pPr indent="-247646" lvl="0" marL="24764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ko-KR" sz="2167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윤경란,정소라,최정민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184" name="Google Shape;184;p10"/>
          <p:cNvSpPr txBox="1"/>
          <p:nvPr>
            <p:ph idx="2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7"/>
              <a:buNone/>
            </a:pPr>
            <a:r>
              <a:t/>
            </a:r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3033801" y="5271924"/>
            <a:ext cx="4205401" cy="780785"/>
            <a:chOff x="640063" y="5256229"/>
            <a:chExt cx="4205401" cy="780785"/>
          </a:xfrm>
        </p:grpSpPr>
        <p:sp>
          <p:nvSpPr>
            <p:cNvPr id="186" name="Google Shape;186;p10"/>
            <p:cNvSpPr/>
            <p:nvPr/>
          </p:nvSpPr>
          <p:spPr>
            <a:xfrm>
              <a:off x="978865" y="5412730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</a:t>
              </a:r>
              <a:r>
                <a:rPr lang="ko-KR" sz="1950">
                  <a:solidFill>
                    <a:srgbClr val="003366"/>
                  </a:solidFill>
                </a:rPr>
                <a:t> </a:t>
              </a:r>
              <a:r>
                <a:rPr lang="ko-KR" sz="1950">
                  <a:solidFill>
                    <a:srgbClr val="003366"/>
                  </a:solidFill>
                </a:rPr>
                <a:t>여행지 선택화면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640063" y="5256229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188" name="Google Shape;188;p10"/>
          <p:cNvGrpSpPr/>
          <p:nvPr/>
        </p:nvGrpSpPr>
        <p:grpSpPr>
          <a:xfrm>
            <a:off x="3033802" y="4229412"/>
            <a:ext cx="4205399" cy="780785"/>
            <a:chOff x="640063" y="4213717"/>
            <a:chExt cx="4205399" cy="780785"/>
          </a:xfrm>
        </p:grpSpPr>
        <p:sp>
          <p:nvSpPr>
            <p:cNvPr id="189" name="Google Shape;189;p10"/>
            <p:cNvSpPr/>
            <p:nvPr/>
          </p:nvSpPr>
          <p:spPr>
            <a:xfrm>
              <a:off x="978863" y="4382248"/>
              <a:ext cx="3866599" cy="467783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H</a:t>
              </a:r>
              <a:r>
                <a:rPr lang="ko-KR" sz="1950">
                  <a:solidFill>
                    <a:srgbClr val="003366"/>
                  </a:solidFill>
                </a:rPr>
                <a:t>eader / </a:t>
              </a: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GNB / </a:t>
              </a:r>
              <a:r>
                <a:rPr lang="ko-KR" sz="1950">
                  <a:solidFill>
                    <a:srgbClr val="003366"/>
                  </a:solidFill>
                </a:rPr>
                <a:t>Footer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640063" y="4213717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191" name="Google Shape;191;p10"/>
          <p:cNvGrpSpPr/>
          <p:nvPr/>
        </p:nvGrpSpPr>
        <p:grpSpPr>
          <a:xfrm>
            <a:off x="3033801" y="1101861"/>
            <a:ext cx="4205401" cy="780785"/>
            <a:chOff x="640063" y="1086166"/>
            <a:chExt cx="4205401" cy="780785"/>
          </a:xfrm>
        </p:grpSpPr>
        <p:sp>
          <p:nvSpPr>
            <p:cNvPr id="192" name="Google Shape;192;p10"/>
            <p:cNvSpPr/>
            <p:nvPr/>
          </p:nvSpPr>
          <p:spPr>
            <a:xfrm>
              <a:off x="978865" y="1242667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화면배치(레이아웃]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640063" y="1086166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94" name="Google Shape;194;p10"/>
          <p:cNvGrpSpPr/>
          <p:nvPr/>
        </p:nvGrpSpPr>
        <p:grpSpPr>
          <a:xfrm>
            <a:off x="3033801" y="2144380"/>
            <a:ext cx="4205400" cy="780785"/>
            <a:chOff x="640063" y="2128685"/>
            <a:chExt cx="4205400" cy="780785"/>
          </a:xfrm>
        </p:grpSpPr>
        <p:sp>
          <p:nvSpPr>
            <p:cNvPr id="195" name="Google Shape;195;p10"/>
            <p:cNvSpPr/>
            <p:nvPr/>
          </p:nvSpPr>
          <p:spPr>
            <a:xfrm>
              <a:off x="978864" y="2285186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공통(폰트,색상]정의</a:t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640063" y="2128685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97" name="Google Shape;197;p10"/>
          <p:cNvGrpSpPr/>
          <p:nvPr/>
        </p:nvGrpSpPr>
        <p:grpSpPr>
          <a:xfrm>
            <a:off x="3033802" y="3186900"/>
            <a:ext cx="4205399" cy="780785"/>
            <a:chOff x="640063" y="3171205"/>
            <a:chExt cx="4205399" cy="780785"/>
          </a:xfrm>
        </p:grpSpPr>
        <p:sp>
          <p:nvSpPr>
            <p:cNvPr id="198" name="Google Shape;198;p10"/>
            <p:cNvSpPr/>
            <p:nvPr/>
          </p:nvSpPr>
          <p:spPr>
            <a:xfrm>
              <a:off x="978863" y="3327706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구조도(사이트맵)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640063" y="3171205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pic>
        <p:nvPicPr>
          <p:cNvPr descr="https://cdn-icons-png.flaticon.com/512/5182/5182851.png" id="200" name="Google Shape;2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6788" y="4479257"/>
            <a:ext cx="386469" cy="386469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11c4d23d8_1_106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2CC"/>
                </a:solidFill>
              </a:rPr>
              <a:t>Header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07" name="Google Shape;207;g2711c4d23d8_1_106"/>
          <p:cNvSpPr txBox="1"/>
          <p:nvPr/>
        </p:nvSpPr>
        <p:spPr>
          <a:xfrm>
            <a:off x="7838775" y="426225"/>
            <a:ext cx="209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▶가로길이 :</a:t>
            </a:r>
            <a:r>
              <a:rPr lang="ko-KR"/>
              <a:t> 전체 2/3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▶세로길이 : 제한 없음</a:t>
            </a:r>
            <a:endParaRPr/>
          </a:p>
        </p:txBody>
      </p:sp>
      <p:pic>
        <p:nvPicPr>
          <p:cNvPr id="208" name="Google Shape;208;g2711c4d23d8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" y="828738"/>
            <a:ext cx="7618825" cy="427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711c4d23d8_1_106"/>
          <p:cNvSpPr/>
          <p:nvPr/>
        </p:nvSpPr>
        <p:spPr>
          <a:xfrm>
            <a:off x="127400" y="1435525"/>
            <a:ext cx="7463700" cy="316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본문</a:t>
            </a:r>
            <a:endParaRPr/>
          </a:p>
        </p:txBody>
      </p:sp>
      <p:sp>
        <p:nvSpPr>
          <p:cNvPr id="210" name="Google Shape;210;g2711c4d23d8_1_106"/>
          <p:cNvSpPr/>
          <p:nvPr/>
        </p:nvSpPr>
        <p:spPr>
          <a:xfrm>
            <a:off x="127400" y="628525"/>
            <a:ext cx="7463700" cy="80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HEADER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711c4d23d8_1_106"/>
          <p:cNvSpPr/>
          <p:nvPr/>
        </p:nvSpPr>
        <p:spPr>
          <a:xfrm>
            <a:off x="127400" y="4768250"/>
            <a:ext cx="7463700" cy="12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Footer</a:t>
            </a:r>
            <a:endParaRPr/>
          </a:p>
        </p:txBody>
      </p:sp>
      <p:sp>
        <p:nvSpPr>
          <p:cNvPr id="212" name="Google Shape;212;g2711c4d23d8_1_106"/>
          <p:cNvSpPr txBox="1"/>
          <p:nvPr/>
        </p:nvSpPr>
        <p:spPr>
          <a:xfrm>
            <a:off x="7813800" y="1151800"/>
            <a:ext cx="209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-KR"/>
              <a:t>로고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이미지 파일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-KR"/>
              <a:t>페이지 타이틀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해당 페이지를 나타내는 글자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없는 페이지도 있음</a:t>
            </a:r>
            <a:endParaRPr/>
          </a:p>
        </p:txBody>
      </p:sp>
      <p:sp>
        <p:nvSpPr>
          <p:cNvPr id="213" name="Google Shape;213;g2711c4d23d8_1_106"/>
          <p:cNvSpPr/>
          <p:nvPr/>
        </p:nvSpPr>
        <p:spPr>
          <a:xfrm>
            <a:off x="341462" y="975227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11c4d23d8_1_12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2CC"/>
                </a:solidFill>
              </a:rPr>
              <a:t>HEADER </a:t>
            </a:r>
            <a:r>
              <a:rPr lang="ko-KR">
                <a:solidFill>
                  <a:srgbClr val="FFF2CC"/>
                </a:solidFill>
              </a:rPr>
              <a:t>로그인 전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220" name="Google Shape;220;g2711c4d23d8_1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8076"/>
            <a:ext cx="7545301" cy="43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711c4d23d8_1_120"/>
          <p:cNvSpPr txBox="1"/>
          <p:nvPr/>
        </p:nvSpPr>
        <p:spPr>
          <a:xfrm>
            <a:off x="7838775" y="426225"/>
            <a:ext cx="209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▶가로길이 : 전체 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▶세로길이 : 제한 없음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11c4d23d8_1_9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2CC"/>
                </a:solidFill>
              </a:rPr>
              <a:t>HEADER </a:t>
            </a:r>
            <a:r>
              <a:rPr lang="ko-KR">
                <a:solidFill>
                  <a:srgbClr val="FFF2CC"/>
                </a:solidFill>
              </a:rPr>
              <a:t>로그인 후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28" name="Google Shape;228;g2711c4d23d8_1_97"/>
          <p:cNvSpPr txBox="1"/>
          <p:nvPr/>
        </p:nvSpPr>
        <p:spPr>
          <a:xfrm>
            <a:off x="7838775" y="426225"/>
            <a:ext cx="209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▶가로길이 : 전체 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▶세로길이 : 제한 없음</a:t>
            </a:r>
            <a:endParaRPr/>
          </a:p>
        </p:txBody>
      </p:sp>
      <p:pic>
        <p:nvPicPr>
          <p:cNvPr id="229" name="Google Shape;229;g2711c4d23d8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9763"/>
            <a:ext cx="7618825" cy="427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11c4d23d8_1_12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FFF2CC"/>
                </a:solidFill>
              </a:rPr>
              <a:t>Footer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36" name="Google Shape;236;g2711c4d23d8_1_127"/>
          <p:cNvSpPr txBox="1"/>
          <p:nvPr/>
        </p:nvSpPr>
        <p:spPr>
          <a:xfrm>
            <a:off x="7838775" y="426225"/>
            <a:ext cx="209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▶가로길이 : 100wh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▶세로길이 : 제한 없음</a:t>
            </a:r>
            <a:endParaRPr/>
          </a:p>
        </p:txBody>
      </p:sp>
      <p:pic>
        <p:nvPicPr>
          <p:cNvPr id="237" name="Google Shape;237;g2711c4d23d8_1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0" y="828738"/>
            <a:ext cx="7618825" cy="427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711c4d23d8_1_127"/>
          <p:cNvSpPr/>
          <p:nvPr/>
        </p:nvSpPr>
        <p:spPr>
          <a:xfrm>
            <a:off x="127400" y="1435525"/>
            <a:ext cx="7463700" cy="316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본문</a:t>
            </a:r>
            <a:endParaRPr/>
          </a:p>
        </p:txBody>
      </p:sp>
      <p:sp>
        <p:nvSpPr>
          <p:cNvPr id="239" name="Google Shape;239;g2711c4d23d8_1_127"/>
          <p:cNvSpPr/>
          <p:nvPr/>
        </p:nvSpPr>
        <p:spPr>
          <a:xfrm>
            <a:off x="127400" y="628525"/>
            <a:ext cx="7463700" cy="8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HEADER</a:t>
            </a:r>
            <a:endParaRPr/>
          </a:p>
        </p:txBody>
      </p:sp>
      <p:sp>
        <p:nvSpPr>
          <p:cNvPr id="240" name="Google Shape;240;g2711c4d23d8_1_127"/>
          <p:cNvSpPr/>
          <p:nvPr/>
        </p:nvSpPr>
        <p:spPr>
          <a:xfrm>
            <a:off x="127400" y="4768250"/>
            <a:ext cx="7463700" cy="1290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트래블메이커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주소: 울산광역시 남구 삼산로35번길 19 (신정동)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Tel : 052-123-5678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© </a:t>
            </a:r>
            <a:r>
              <a:rPr b="1" lang="ko-KR" sz="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트래블메이커</a:t>
            </a:r>
            <a:r>
              <a:rPr lang="ko-KR" sz="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All Rights Reserved.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11c4d23d8_1_141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246" name="Google Shape;246;g2711c4d23d8_1_141"/>
          <p:cNvSpPr txBox="1"/>
          <p:nvPr>
            <p:ph idx="2" type="body"/>
          </p:nvPr>
        </p:nvSpPr>
        <p:spPr>
          <a:xfrm>
            <a:off x="6307708" y="260327"/>
            <a:ext cx="3312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7"/>
              <a:buNone/>
            </a:pPr>
            <a:r>
              <a:t/>
            </a:r>
            <a:endParaRPr/>
          </a:p>
        </p:txBody>
      </p:sp>
      <p:grpSp>
        <p:nvGrpSpPr>
          <p:cNvPr id="247" name="Google Shape;247;g2711c4d23d8_1_141"/>
          <p:cNvGrpSpPr/>
          <p:nvPr/>
        </p:nvGrpSpPr>
        <p:grpSpPr>
          <a:xfrm>
            <a:off x="2994076" y="5310024"/>
            <a:ext cx="4205502" cy="780900"/>
            <a:chOff x="640063" y="5256229"/>
            <a:chExt cx="4205502" cy="780900"/>
          </a:xfrm>
        </p:grpSpPr>
        <p:sp>
          <p:nvSpPr>
            <p:cNvPr id="248" name="Google Shape;248;g2711c4d23d8_1_141"/>
            <p:cNvSpPr/>
            <p:nvPr/>
          </p:nvSpPr>
          <p:spPr>
            <a:xfrm>
              <a:off x="978865" y="5412730"/>
              <a:ext cx="3866700" cy="467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</a:t>
              </a:r>
              <a:r>
                <a:rPr lang="ko-KR" sz="1950">
                  <a:solidFill>
                    <a:srgbClr val="003366"/>
                  </a:solidFill>
                </a:rPr>
                <a:t> 화면 구성들 예시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711c4d23d8_1_141"/>
            <p:cNvSpPr/>
            <p:nvPr/>
          </p:nvSpPr>
          <p:spPr>
            <a:xfrm>
              <a:off x="640063" y="5256229"/>
              <a:ext cx="847800" cy="780900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250" name="Google Shape;250;g2711c4d23d8_1_141"/>
          <p:cNvGrpSpPr/>
          <p:nvPr/>
        </p:nvGrpSpPr>
        <p:grpSpPr>
          <a:xfrm>
            <a:off x="2994077" y="4267512"/>
            <a:ext cx="4205500" cy="780900"/>
            <a:chOff x="640063" y="4213717"/>
            <a:chExt cx="4205500" cy="780900"/>
          </a:xfrm>
        </p:grpSpPr>
        <p:sp>
          <p:nvSpPr>
            <p:cNvPr id="251" name="Google Shape;251;g2711c4d23d8_1_141"/>
            <p:cNvSpPr/>
            <p:nvPr/>
          </p:nvSpPr>
          <p:spPr>
            <a:xfrm>
              <a:off x="978863" y="4382248"/>
              <a:ext cx="3866700" cy="467700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H</a:t>
              </a:r>
              <a:r>
                <a:rPr lang="ko-KR" sz="1950">
                  <a:solidFill>
                    <a:srgbClr val="003366"/>
                  </a:solidFill>
                </a:rPr>
                <a:t>eader / </a:t>
              </a: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GNB / </a:t>
              </a:r>
              <a:r>
                <a:rPr lang="ko-KR" sz="1950">
                  <a:solidFill>
                    <a:srgbClr val="003366"/>
                  </a:solidFill>
                </a:rPr>
                <a:t>Footer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711c4d23d8_1_141"/>
            <p:cNvSpPr/>
            <p:nvPr/>
          </p:nvSpPr>
          <p:spPr>
            <a:xfrm>
              <a:off x="640063" y="4213717"/>
              <a:ext cx="847800" cy="780900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253" name="Google Shape;253;g2711c4d23d8_1_141"/>
          <p:cNvGrpSpPr/>
          <p:nvPr/>
        </p:nvGrpSpPr>
        <p:grpSpPr>
          <a:xfrm>
            <a:off x="2994076" y="1139961"/>
            <a:ext cx="4205502" cy="780900"/>
            <a:chOff x="640063" y="1086166"/>
            <a:chExt cx="4205502" cy="780900"/>
          </a:xfrm>
        </p:grpSpPr>
        <p:sp>
          <p:nvSpPr>
            <p:cNvPr id="254" name="Google Shape;254;g2711c4d23d8_1_141"/>
            <p:cNvSpPr/>
            <p:nvPr/>
          </p:nvSpPr>
          <p:spPr>
            <a:xfrm>
              <a:off x="978865" y="1242667"/>
              <a:ext cx="3866700" cy="467700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화면배치(레이아웃]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711c4d23d8_1_141"/>
            <p:cNvSpPr/>
            <p:nvPr/>
          </p:nvSpPr>
          <p:spPr>
            <a:xfrm>
              <a:off x="640063" y="1086166"/>
              <a:ext cx="847800" cy="780900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56" name="Google Shape;256;g2711c4d23d8_1_141"/>
          <p:cNvGrpSpPr/>
          <p:nvPr/>
        </p:nvGrpSpPr>
        <p:grpSpPr>
          <a:xfrm>
            <a:off x="2994076" y="2182480"/>
            <a:ext cx="4205501" cy="780900"/>
            <a:chOff x="640063" y="2128685"/>
            <a:chExt cx="4205501" cy="780900"/>
          </a:xfrm>
        </p:grpSpPr>
        <p:sp>
          <p:nvSpPr>
            <p:cNvPr id="257" name="Google Shape;257;g2711c4d23d8_1_141"/>
            <p:cNvSpPr/>
            <p:nvPr/>
          </p:nvSpPr>
          <p:spPr>
            <a:xfrm>
              <a:off x="978864" y="2285186"/>
              <a:ext cx="3866700" cy="467700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공통(폰트,색상]정의</a:t>
              </a:r>
              <a:endParaRPr/>
            </a:p>
          </p:txBody>
        </p:sp>
        <p:sp>
          <p:nvSpPr>
            <p:cNvPr id="258" name="Google Shape;258;g2711c4d23d8_1_141"/>
            <p:cNvSpPr/>
            <p:nvPr/>
          </p:nvSpPr>
          <p:spPr>
            <a:xfrm>
              <a:off x="640063" y="2128685"/>
              <a:ext cx="847800" cy="780900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59" name="Google Shape;259;g2711c4d23d8_1_141"/>
          <p:cNvGrpSpPr/>
          <p:nvPr/>
        </p:nvGrpSpPr>
        <p:grpSpPr>
          <a:xfrm>
            <a:off x="2994077" y="3225000"/>
            <a:ext cx="4205500" cy="780900"/>
            <a:chOff x="640063" y="3171205"/>
            <a:chExt cx="4205500" cy="780900"/>
          </a:xfrm>
        </p:grpSpPr>
        <p:sp>
          <p:nvSpPr>
            <p:cNvPr id="260" name="Google Shape;260;g2711c4d23d8_1_141"/>
            <p:cNvSpPr/>
            <p:nvPr/>
          </p:nvSpPr>
          <p:spPr>
            <a:xfrm>
              <a:off x="978863" y="3327706"/>
              <a:ext cx="3866700" cy="467700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구조도(사이트맵)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2711c4d23d8_1_141"/>
            <p:cNvSpPr/>
            <p:nvPr/>
          </p:nvSpPr>
          <p:spPr>
            <a:xfrm>
              <a:off x="640063" y="3171205"/>
              <a:ext cx="847800" cy="780900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pic>
        <p:nvPicPr>
          <p:cNvPr descr="https://cdn-icons-png.flaticon.com/512/5182/5182851.png" id="262" name="Google Shape;262;g2711c4d23d8_1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063" y="5507245"/>
            <a:ext cx="386469" cy="386469"/>
          </a:xfrm>
          <a:prstGeom prst="rect">
            <a:avLst/>
          </a:prstGeom>
          <a:noFill/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6400"/>
            <a:ext cx="7764598" cy="381951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4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초기화면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14"/>
          <p:cNvSpPr/>
          <p:nvPr/>
        </p:nvSpPr>
        <p:spPr>
          <a:xfrm flipH="1" rot="10800000">
            <a:off x="7211100" y="1262099"/>
            <a:ext cx="553500" cy="3243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7766366" y="316247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입장버튼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메인페이지로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</a:t>
            </a: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페이지로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</a:t>
            </a: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>
              <a:solidFill>
                <a:schemeClr val="dk1"/>
              </a:solidFill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로그인 페이지로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5913387" y="331200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14"/>
          <p:cNvSpPr/>
          <p:nvPr/>
        </p:nvSpPr>
        <p:spPr>
          <a:xfrm>
            <a:off x="7495231" y="1527840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4"/>
          <p:cNvSpPr/>
          <p:nvPr/>
        </p:nvSpPr>
        <p:spPr>
          <a:xfrm>
            <a:off x="6935704" y="13487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14"/>
          <p:cNvSpPr/>
          <p:nvPr/>
        </p:nvSpPr>
        <p:spPr>
          <a:xfrm flipH="1" rot="10800000">
            <a:off x="6157275" y="3320650"/>
            <a:ext cx="671100" cy="2463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711c4d23d8_2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88" y="499253"/>
            <a:ext cx="5513449" cy="310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711c4d23d8_2_140"/>
          <p:cNvSpPr/>
          <p:nvPr/>
        </p:nvSpPr>
        <p:spPr>
          <a:xfrm>
            <a:off x="7766366" y="316247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latin typeface="Malgun Gothic"/>
                <a:ea typeface="Malgun Gothic"/>
                <a:cs typeface="Malgun Gothic"/>
                <a:sym typeface="Malgun Gothic"/>
              </a:rPr>
              <a:t>[1] 로그인 : </a:t>
            </a: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화면으로 이동</a:t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latin typeface="Malgun Gothic"/>
                <a:ea typeface="Malgun Gothic"/>
                <a:cs typeface="Malgun Gothic"/>
                <a:sym typeface="Malgun Gothic"/>
              </a:rPr>
              <a:t>[2] </a:t>
            </a:r>
            <a:r>
              <a:rPr lang="ko-KR" sz="975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 : 클릭 시 로그아웃</a:t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latin typeface="Malgun Gothic"/>
                <a:ea typeface="Malgun Gothic"/>
                <a:cs typeface="Malgun Gothic"/>
                <a:sym typeface="Malgun Gothic"/>
              </a:rPr>
              <a:t>[3] 마이페이지: </a:t>
            </a:r>
            <a:endParaRPr sz="975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latin typeface="Malgun Gothic"/>
                <a:ea typeface="Malgun Gothic"/>
                <a:cs typeface="Malgun Gothic"/>
                <a:sym typeface="Malgun Gothic"/>
              </a:rPr>
              <a:t> - 비 로그인시 마이페이지 누르면 로그인 화면으로 감</a:t>
            </a:r>
            <a:endParaRPr sz="975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975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lang="ko-KR" sz="975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] 메인 메뉴 영역</a:t>
            </a:r>
            <a:endParaRPr b="1"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975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전과 후의 변화 없음.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2" name="Google Shape;282;g2711c4d23d8_2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600" y="3783863"/>
            <a:ext cx="5513424" cy="311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711c4d23d8_2_140"/>
          <p:cNvSpPr txBox="1"/>
          <p:nvPr/>
        </p:nvSpPr>
        <p:spPr>
          <a:xfrm>
            <a:off x="88500" y="604350"/>
            <a:ext cx="1064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로그인 전</a:t>
            </a:r>
            <a:endParaRPr/>
          </a:p>
        </p:txBody>
      </p:sp>
      <p:sp>
        <p:nvSpPr>
          <p:cNvPr id="284" name="Google Shape;284;g2711c4d23d8_2_140"/>
          <p:cNvSpPr txBox="1"/>
          <p:nvPr/>
        </p:nvSpPr>
        <p:spPr>
          <a:xfrm>
            <a:off x="88500" y="3857325"/>
            <a:ext cx="1064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로그인 후</a:t>
            </a:r>
            <a:endParaRPr/>
          </a:p>
        </p:txBody>
      </p:sp>
      <p:sp>
        <p:nvSpPr>
          <p:cNvPr id="285" name="Google Shape;285;g2711c4d23d8_2_140"/>
          <p:cNvSpPr/>
          <p:nvPr/>
        </p:nvSpPr>
        <p:spPr>
          <a:xfrm>
            <a:off x="5466175" y="4992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286" name="Google Shape;286;g2711c4d23d8_2_140"/>
          <p:cNvSpPr/>
          <p:nvPr/>
        </p:nvSpPr>
        <p:spPr>
          <a:xfrm>
            <a:off x="5923375" y="35472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r>
              <a:rPr lang="ko-KR"/>
              <a:t>   </a:t>
            </a:r>
            <a:endParaRPr/>
          </a:p>
        </p:txBody>
      </p:sp>
      <p:sp>
        <p:nvSpPr>
          <p:cNvPr id="287" name="Google Shape;287;g2711c4d23d8_2_140"/>
          <p:cNvSpPr/>
          <p:nvPr/>
        </p:nvSpPr>
        <p:spPr>
          <a:xfrm>
            <a:off x="1545800" y="174210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r>
              <a:rPr lang="ko-KR"/>
              <a:t>   </a:t>
            </a:r>
            <a:endParaRPr/>
          </a:p>
        </p:txBody>
      </p:sp>
      <p:sp>
        <p:nvSpPr>
          <p:cNvPr id="288" name="Google Shape;288;g2711c4d23d8_2_140"/>
          <p:cNvSpPr/>
          <p:nvPr/>
        </p:nvSpPr>
        <p:spPr>
          <a:xfrm>
            <a:off x="6141450" y="3162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r>
              <a:rPr lang="ko-KR"/>
              <a:t>   </a:t>
            </a:r>
            <a:endParaRPr/>
          </a:p>
        </p:txBody>
      </p:sp>
      <p:sp>
        <p:nvSpPr>
          <p:cNvPr id="289" name="Google Shape;289;g2711c4d23d8_2_14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페이지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711c4d23d8_1_194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메인 페이지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5" name="Google Shape;295;g2711c4d23d8_1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6475"/>
            <a:ext cx="7766375" cy="438259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711c4d23d8_1_194"/>
          <p:cNvSpPr/>
          <p:nvPr/>
        </p:nvSpPr>
        <p:spPr>
          <a:xfrm>
            <a:off x="7766366" y="316247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여행지 검색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여행지 검색 페이지로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일정 만들기</a:t>
            </a:r>
            <a:endParaRPr/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로그인 시 : 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메이커 페이지로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비로그인 시 : 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커뮤니티 게시판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로그인 시 : 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게시판 페이지로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비로그인 시 : 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HEADER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2711c4d23d8_1_194"/>
          <p:cNvSpPr/>
          <p:nvPr/>
        </p:nvSpPr>
        <p:spPr>
          <a:xfrm>
            <a:off x="1656685" y="2340305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711c4d23d8_1_194"/>
          <p:cNvSpPr/>
          <p:nvPr/>
        </p:nvSpPr>
        <p:spPr>
          <a:xfrm>
            <a:off x="3764535" y="2340293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711c4d23d8_1_194"/>
          <p:cNvSpPr/>
          <p:nvPr/>
        </p:nvSpPr>
        <p:spPr>
          <a:xfrm>
            <a:off x="5817205" y="2340295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711c4d23d8_1_194"/>
          <p:cNvSpPr/>
          <p:nvPr/>
        </p:nvSpPr>
        <p:spPr>
          <a:xfrm>
            <a:off x="6609377" y="1068245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2.1.1.1 </a:t>
            </a:r>
            <a:r>
              <a:rPr lang="ko-KR">
                <a:solidFill>
                  <a:schemeClr val="lt1"/>
                </a:solidFill>
              </a:rPr>
              <a:t>여행지 검색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검색창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여행지 검색 기능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여행지 카테고리 태그</a:t>
            </a:r>
            <a:endParaRPr/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태그 클릭시, 3번의 리스트 분류 및 정렬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여행지 리스트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DB로부터 정렬된 여행지 리스트 목록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여행지 클릭시 여행지 상세정보 페이지로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HEADER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00" y="1321433"/>
            <a:ext cx="7461565" cy="421513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1"/>
          <p:cNvSpPr/>
          <p:nvPr/>
        </p:nvSpPr>
        <p:spPr>
          <a:xfrm>
            <a:off x="2958637" y="21880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1"/>
          <p:cNvSpPr/>
          <p:nvPr/>
        </p:nvSpPr>
        <p:spPr>
          <a:xfrm>
            <a:off x="5337229" y="3351277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2794756" y="3637877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6704536" y="140448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>
            <a:off x="2994126" y="5322724"/>
            <a:ext cx="4205401" cy="780785"/>
            <a:chOff x="640063" y="5256229"/>
            <a:chExt cx="4205401" cy="780785"/>
          </a:xfrm>
        </p:grpSpPr>
        <p:sp>
          <p:nvSpPr>
            <p:cNvPr id="69" name="Google Shape;69;p2"/>
            <p:cNvSpPr/>
            <p:nvPr/>
          </p:nvSpPr>
          <p:spPr>
            <a:xfrm>
              <a:off x="978865" y="5412730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r>
                <a:rPr lang="ko-KR" sz="1950">
                  <a:solidFill>
                    <a:srgbClr val="003366"/>
                  </a:solidFill>
                </a:rPr>
                <a:t>  </a:t>
              </a:r>
              <a:r>
                <a:rPr lang="ko-KR" sz="1950">
                  <a:solidFill>
                    <a:srgbClr val="003366"/>
                  </a:solidFill>
                </a:rPr>
                <a:t>여행지 선택화면</a:t>
              </a:r>
              <a:endParaRPr b="0" i="0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0063" y="5256229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2994127" y="4280212"/>
            <a:ext cx="4205399" cy="780785"/>
            <a:chOff x="640063" y="4213717"/>
            <a:chExt cx="4205399" cy="780785"/>
          </a:xfrm>
        </p:grpSpPr>
        <p:sp>
          <p:nvSpPr>
            <p:cNvPr id="72" name="Google Shape;72;p2"/>
            <p:cNvSpPr/>
            <p:nvPr/>
          </p:nvSpPr>
          <p:spPr>
            <a:xfrm>
              <a:off x="978863" y="4382248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헤더/GNB/푸터</a:t>
              </a:r>
              <a:endParaRPr b="0" i="0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0063" y="4213717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994126" y="1152661"/>
            <a:ext cx="4205401" cy="780785"/>
            <a:chOff x="640063" y="1086166"/>
            <a:chExt cx="4205401" cy="780785"/>
          </a:xfrm>
        </p:grpSpPr>
        <p:sp>
          <p:nvSpPr>
            <p:cNvPr id="75" name="Google Shape;75;p2"/>
            <p:cNvSpPr/>
            <p:nvPr/>
          </p:nvSpPr>
          <p:spPr>
            <a:xfrm>
              <a:off x="978865" y="1242667"/>
              <a:ext cx="3866599" cy="467783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화면배치(레이아웃]</a:t>
              </a:r>
              <a:endParaRPr b="0" i="0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40063" y="1086166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2994126" y="2195180"/>
            <a:ext cx="4205400" cy="780785"/>
            <a:chOff x="640063" y="2128685"/>
            <a:chExt cx="4205400" cy="780785"/>
          </a:xfrm>
        </p:grpSpPr>
        <p:sp>
          <p:nvSpPr>
            <p:cNvPr id="78" name="Google Shape;78;p2"/>
            <p:cNvSpPr/>
            <p:nvPr/>
          </p:nvSpPr>
          <p:spPr>
            <a:xfrm>
              <a:off x="978864" y="2285186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공통(폰트,색상]정의</a:t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0063" y="2128685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2994127" y="3237700"/>
            <a:ext cx="4205399" cy="780785"/>
            <a:chOff x="640063" y="3171205"/>
            <a:chExt cx="4205399" cy="780785"/>
          </a:xfrm>
        </p:grpSpPr>
        <p:sp>
          <p:nvSpPr>
            <p:cNvPr id="81" name="Google Shape;81;p2"/>
            <p:cNvSpPr/>
            <p:nvPr/>
          </p:nvSpPr>
          <p:spPr>
            <a:xfrm>
              <a:off x="978863" y="3327706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구조도(사이트맵)</a:t>
              </a:r>
              <a:endParaRPr b="0" i="0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0063" y="3171205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pic>
        <p:nvPicPr>
          <p:cNvPr descr="https://cdn-icons-png.flaticon.com/512/5182/5182851.png" id="83" name="Google Shape;8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113" y="1390476"/>
            <a:ext cx="386469" cy="386469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db3a013bc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46214"/>
            <a:ext cx="7722876" cy="4379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db3a013bc0_0_3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2.1.2 </a:t>
            </a:r>
            <a:r>
              <a:rPr lang="ko-KR">
                <a:solidFill>
                  <a:schemeClr val="lt1"/>
                </a:solidFill>
              </a:rPr>
              <a:t>여행지 상세정보 페이지</a:t>
            </a:r>
            <a:r>
              <a:rPr lang="ko-K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g2db3a013bc0_0_3"/>
          <p:cNvSpPr/>
          <p:nvPr/>
        </p:nvSpPr>
        <p:spPr>
          <a:xfrm>
            <a:off x="7766366" y="316247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여행지 상세정보 설명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DB에 기록된 여행지에 대한 개요 및 설명 출력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여행지 추가 상세정보</a:t>
            </a:r>
            <a:endParaRPr/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여행지 사진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사진설명(선택)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주소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이용 시간(선택)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반려동물 입장가능여부(선택)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HEADER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2db3a013bc0_0_3"/>
          <p:cNvSpPr/>
          <p:nvPr/>
        </p:nvSpPr>
        <p:spPr>
          <a:xfrm>
            <a:off x="826037" y="319500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g2db3a013bc0_0_3"/>
          <p:cNvSpPr/>
          <p:nvPr/>
        </p:nvSpPr>
        <p:spPr>
          <a:xfrm>
            <a:off x="4325729" y="225550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2db3a013bc0_0_3"/>
          <p:cNvSpPr/>
          <p:nvPr/>
        </p:nvSpPr>
        <p:spPr>
          <a:xfrm>
            <a:off x="6689056" y="1589577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2.2.1 </a:t>
            </a:r>
            <a:r>
              <a:rPr lang="ko-KR">
                <a:solidFill>
                  <a:schemeClr val="lt1"/>
                </a:solidFill>
              </a:rPr>
              <a:t>여행 일정 만들기 지역 선택 페이지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7766366" y="316247"/>
            <a:ext cx="2144856" cy="6532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여행일정 지역 선택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- 14개 시도 중 한곳 선택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HEADER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5000"/>
            <a:ext cx="7766374" cy="42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3"/>
          <p:cNvSpPr/>
          <p:nvPr/>
        </p:nvSpPr>
        <p:spPr>
          <a:xfrm>
            <a:off x="1045187" y="25083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6626929" y="1547427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/>
          <p:nvPr>
            <p:ph idx="1" type="body"/>
          </p:nvPr>
        </p:nvSpPr>
        <p:spPr>
          <a:xfrm>
            <a:off x="3" y="333"/>
            <a:ext cx="7545288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>
                <a:solidFill>
                  <a:schemeClr val="lt1"/>
                </a:solidFill>
              </a:rPr>
              <a:t>2.2.2.1 </a:t>
            </a:r>
            <a:r>
              <a:rPr lang="ko-KR">
                <a:solidFill>
                  <a:schemeClr val="lt1"/>
                </a:solidFill>
              </a:rPr>
              <a:t>여행 일정 만들기 날짜 선택 화면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p15"/>
          <p:cNvSpPr/>
          <p:nvPr/>
        </p:nvSpPr>
        <p:spPr>
          <a:xfrm>
            <a:off x="7766366" y="316247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여행일정 날짜 선택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최대 6박7일까지 선택가능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선택한 부분 표시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선택 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선택한 날짜 기준으로 일정 만듦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4649636" y="3328698"/>
            <a:ext cx="527400" cy="507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8" name="Google Shape;3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1350"/>
            <a:ext cx="7766376" cy="438028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5"/>
          <p:cNvSpPr/>
          <p:nvPr/>
        </p:nvSpPr>
        <p:spPr>
          <a:xfrm>
            <a:off x="4989528" y="4870399"/>
            <a:ext cx="396300" cy="383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15"/>
          <p:cNvSpPr/>
          <p:nvPr/>
        </p:nvSpPr>
        <p:spPr>
          <a:xfrm>
            <a:off x="4724204" y="3280199"/>
            <a:ext cx="341400" cy="31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b3a013bc0_0_28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2.2.2.3 </a:t>
            </a:r>
            <a:r>
              <a:rPr lang="ko-KR">
                <a:solidFill>
                  <a:schemeClr val="lt1"/>
                </a:solidFill>
              </a:rPr>
              <a:t>여행지 만들기 시간 선택 화면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7" name="Google Shape;347;g2db3a013bc0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3927"/>
            <a:ext cx="7744975" cy="43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db3a013bc0_0_28"/>
          <p:cNvSpPr/>
          <p:nvPr/>
        </p:nvSpPr>
        <p:spPr>
          <a:xfrm>
            <a:off x="7766366" y="316247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여행 일정중 시간선택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시간 선택 부분 상호작용으로 만들기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시간 설정 완료 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선택한 시간 설정 저장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2db3a013bc0_0_28"/>
          <p:cNvSpPr/>
          <p:nvPr/>
        </p:nvSpPr>
        <p:spPr>
          <a:xfrm>
            <a:off x="1047862" y="2395277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g2db3a013bc0_0_28"/>
          <p:cNvSpPr/>
          <p:nvPr/>
        </p:nvSpPr>
        <p:spPr>
          <a:xfrm>
            <a:off x="1240429" y="281860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2db3a013bc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25" y="1022175"/>
            <a:ext cx="7650049" cy="4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db3a013bc0_0_34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2.2.3.1 </a:t>
            </a:r>
            <a:r>
              <a:rPr lang="ko-KR">
                <a:solidFill>
                  <a:schemeClr val="lt1"/>
                </a:solidFill>
              </a:rPr>
              <a:t>여행 일정 만들기 - 여행지 추가 페이지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g2db3a013bc0_0_34"/>
          <p:cNvSpPr/>
          <p:nvPr/>
        </p:nvSpPr>
        <p:spPr>
          <a:xfrm>
            <a:off x="7766366" y="316247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카테고리 태그 선택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아래 여행지 리스트를 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태그별로 분류한다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여행지 리스트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DB에 저장된 해당지역 여행지들이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출력된다.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거리순 정렬 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추가된 여행지를 기준으로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2번의 여행지들이 거리순으로 정렬된다.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g2db3a013bc0_0_34"/>
          <p:cNvSpPr/>
          <p:nvPr/>
        </p:nvSpPr>
        <p:spPr>
          <a:xfrm>
            <a:off x="38387" y="14183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2db3a013bc0_0_34"/>
          <p:cNvSpPr/>
          <p:nvPr/>
        </p:nvSpPr>
        <p:spPr>
          <a:xfrm>
            <a:off x="4" y="24051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2db3a013bc0_0_34"/>
          <p:cNvSpPr/>
          <p:nvPr/>
        </p:nvSpPr>
        <p:spPr>
          <a:xfrm>
            <a:off x="2219631" y="15424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b3a013bc0_0_39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2.2.3.4 </a:t>
            </a:r>
            <a:r>
              <a:rPr lang="ko-KR">
                <a:solidFill>
                  <a:schemeClr val="lt1"/>
                </a:solidFill>
              </a:rPr>
              <a:t>여행 일정 만들기 - 여행지 상세 정보 모달창</a:t>
            </a:r>
            <a:endParaRPr/>
          </a:p>
        </p:txBody>
      </p:sp>
      <p:pic>
        <p:nvPicPr>
          <p:cNvPr id="368" name="Google Shape;368;g2db3a013bc0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25" y="1174200"/>
            <a:ext cx="9697376" cy="5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b3a013bc0_0_46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2.2.4 </a:t>
            </a:r>
            <a:r>
              <a:rPr lang="ko-KR">
                <a:solidFill>
                  <a:schemeClr val="lt1"/>
                </a:solidFill>
              </a:rPr>
              <a:t>여행 일정 만들기 - 최종 화면</a:t>
            </a:r>
            <a:endParaRPr/>
          </a:p>
        </p:txBody>
      </p:sp>
      <p:pic>
        <p:nvPicPr>
          <p:cNvPr id="375" name="Google Shape;375;g2db3a013bc0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6525"/>
            <a:ext cx="7725824" cy="4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db3a013bc0_0_46"/>
          <p:cNvSpPr/>
          <p:nvPr/>
        </p:nvSpPr>
        <p:spPr>
          <a:xfrm>
            <a:off x="7831466" y="316222"/>
            <a:ext cx="21450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카테고리 태그 선택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아래 여행지 리스트를 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태그별로 분류한다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여행지 리스트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DB에 저장된 해당지역 여행지들이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출력된다.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거리순 정렬 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추가된 여행지를 기준으로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2번의 여행지들이 거리순으로 정렬된다.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g2db3a013bc0_0_46"/>
          <p:cNvSpPr/>
          <p:nvPr/>
        </p:nvSpPr>
        <p:spPr>
          <a:xfrm>
            <a:off x="250037" y="4739877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g2db3a013bc0_0_46"/>
          <p:cNvSpPr/>
          <p:nvPr/>
        </p:nvSpPr>
        <p:spPr>
          <a:xfrm>
            <a:off x="971779" y="470730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b3a013bc0_0_51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2.2.4</a:t>
            </a:r>
            <a:endParaRPr/>
          </a:p>
        </p:txBody>
      </p:sp>
      <p:pic>
        <p:nvPicPr>
          <p:cNvPr id="385" name="Google Shape;385;g2db3a013bc0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8633"/>
            <a:ext cx="9601201" cy="534430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db3a013bc0_0_51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2.2.4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2711c4d23d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1576"/>
            <a:ext cx="7764526" cy="438288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711c4d23d8_2_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2.3.1.3</a:t>
            </a:r>
            <a:endParaRPr/>
          </a:p>
        </p:txBody>
      </p:sp>
      <p:sp>
        <p:nvSpPr>
          <p:cNvPr id="394" name="Google Shape;394;g2711c4d23d8_2_0"/>
          <p:cNvSpPr txBox="1"/>
          <p:nvPr/>
        </p:nvSpPr>
        <p:spPr>
          <a:xfrm>
            <a:off x="7764525" y="989925"/>
            <a:ext cx="21414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>
              <a:solidFill>
                <a:schemeClr val="dk1"/>
              </a:solidFill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자유게시판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-누르면 자유게시판을 볼 수있다.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다음 페이지 이동 버튼 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누르면 다음 페이지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게시글조회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-게시글을 조회할 수 있음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2711c4d23d8_2_0"/>
          <p:cNvSpPr/>
          <p:nvPr/>
        </p:nvSpPr>
        <p:spPr>
          <a:xfrm>
            <a:off x="654425" y="19180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396" name="Google Shape;396;g2711c4d23d8_2_0"/>
          <p:cNvSpPr/>
          <p:nvPr/>
        </p:nvSpPr>
        <p:spPr>
          <a:xfrm>
            <a:off x="4960375" y="47590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  </a:t>
            </a:r>
            <a:endParaRPr/>
          </a:p>
        </p:txBody>
      </p:sp>
      <p:sp>
        <p:nvSpPr>
          <p:cNvPr id="397" name="Google Shape;397;g2711c4d23d8_2_0"/>
          <p:cNvSpPr/>
          <p:nvPr/>
        </p:nvSpPr>
        <p:spPr>
          <a:xfrm>
            <a:off x="526325" y="48031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11c4d23d8_2_1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2.3.1.3</a:t>
            </a:r>
            <a:endParaRPr/>
          </a:p>
        </p:txBody>
      </p:sp>
      <p:sp>
        <p:nvSpPr>
          <p:cNvPr id="404" name="Google Shape;404;g2711c4d23d8_2_15"/>
          <p:cNvSpPr txBox="1"/>
          <p:nvPr/>
        </p:nvSpPr>
        <p:spPr>
          <a:xfrm>
            <a:off x="7764525" y="989925"/>
            <a:ext cx="2141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>
              <a:solidFill>
                <a:schemeClr val="dk1"/>
              </a:solidFill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일정공유 게시판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-누르면 일정공유게시판을 볼 수 있다.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g2711c4d23d8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2600"/>
            <a:ext cx="7764524" cy="435343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sp>
        <p:nvSpPr>
          <p:cNvPr id="406" name="Google Shape;406;g2711c4d23d8_2_15"/>
          <p:cNvSpPr/>
          <p:nvPr/>
        </p:nvSpPr>
        <p:spPr>
          <a:xfrm>
            <a:off x="1896625" y="1776900"/>
            <a:ext cx="252000" cy="203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화면배치</a:t>
            </a:r>
            <a:endParaRPr/>
          </a:p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6307708" y="260327"/>
            <a:ext cx="3312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7"/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1674324" y="1381825"/>
            <a:ext cx="7443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데스크탑(10</a:t>
            </a: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24p</a:t>
            </a: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x이상)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" name="Google Shape;9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75" y="2033370"/>
            <a:ext cx="9906001" cy="5584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11c4d23d8_2_2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2.3.2</a:t>
            </a:r>
            <a:endParaRPr/>
          </a:p>
        </p:txBody>
      </p:sp>
      <p:sp>
        <p:nvSpPr>
          <p:cNvPr id="413" name="Google Shape;413;g2711c4d23d8_2_20"/>
          <p:cNvSpPr txBox="1"/>
          <p:nvPr/>
        </p:nvSpPr>
        <p:spPr>
          <a:xfrm>
            <a:off x="7764525" y="989925"/>
            <a:ext cx="21414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>
              <a:solidFill>
                <a:schemeClr val="dk1"/>
              </a:solidFill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말머리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-누르면 공지사항,자유게시판,일정공유게시판을 선택하여 글 작성할 수 있음.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711c4d23d8_2_20"/>
          <p:cNvSpPr txBox="1"/>
          <p:nvPr/>
        </p:nvSpPr>
        <p:spPr>
          <a:xfrm>
            <a:off x="7764525" y="2778000"/>
            <a:ext cx="21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g2711c4d23d8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0" y="989924"/>
            <a:ext cx="7762849" cy="437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711c4d23d8_2_20"/>
          <p:cNvSpPr/>
          <p:nvPr/>
        </p:nvSpPr>
        <p:spPr>
          <a:xfrm>
            <a:off x="336012" y="1885827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2dd667762e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8075"/>
            <a:ext cx="7764524" cy="432690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dd667762e0_0_1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2.3.3</a:t>
            </a:r>
            <a:endParaRPr/>
          </a:p>
        </p:txBody>
      </p:sp>
      <p:sp>
        <p:nvSpPr>
          <p:cNvPr id="424" name="Google Shape;424;g2dd667762e0_0_1"/>
          <p:cNvSpPr txBox="1"/>
          <p:nvPr/>
        </p:nvSpPr>
        <p:spPr>
          <a:xfrm>
            <a:off x="-493000" y="-1324900"/>
            <a:ext cx="8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dd667762e0_0_1"/>
          <p:cNvSpPr txBox="1"/>
          <p:nvPr/>
        </p:nvSpPr>
        <p:spPr>
          <a:xfrm>
            <a:off x="7764525" y="989925"/>
            <a:ext cx="2141400" cy="4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>
              <a:solidFill>
                <a:schemeClr val="dk1"/>
              </a:solidFill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제목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-작성글의 제목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[2]내용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-작성글의 내용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[3]댓글작성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-댓글을 작성하는 칸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[4]등록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-댓글을 등록하는 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[5]댓글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[6]수정/삭제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-댓글을 수정, 삭제 하는 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[7]좋아요 싫어요 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-게시글에 좋아요 싫어요 버튼을 누르면 좋아요 수, 싫어요 수가 보임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dd667762e0_0_1"/>
          <p:cNvSpPr/>
          <p:nvPr/>
        </p:nvSpPr>
        <p:spPr>
          <a:xfrm>
            <a:off x="1844912" y="29539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g2dd667762e0_0_1"/>
          <p:cNvSpPr/>
          <p:nvPr/>
        </p:nvSpPr>
        <p:spPr>
          <a:xfrm>
            <a:off x="2237062" y="21781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2dd667762e0_0_1"/>
          <p:cNvSpPr/>
          <p:nvPr/>
        </p:nvSpPr>
        <p:spPr>
          <a:xfrm>
            <a:off x="332062" y="39307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g2dd667762e0_0_1"/>
          <p:cNvSpPr/>
          <p:nvPr/>
        </p:nvSpPr>
        <p:spPr>
          <a:xfrm>
            <a:off x="332062" y="43879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g2dd667762e0_0_1"/>
          <p:cNvSpPr/>
          <p:nvPr/>
        </p:nvSpPr>
        <p:spPr>
          <a:xfrm>
            <a:off x="3761062" y="37783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g2dd667762e0_0_1"/>
          <p:cNvSpPr/>
          <p:nvPr/>
        </p:nvSpPr>
        <p:spPr>
          <a:xfrm>
            <a:off x="3380062" y="43117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g2dd667762e0_0_1"/>
          <p:cNvSpPr/>
          <p:nvPr/>
        </p:nvSpPr>
        <p:spPr>
          <a:xfrm>
            <a:off x="4675462" y="33973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11c4d23d8_2_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2.3.1</a:t>
            </a:r>
            <a:endParaRPr/>
          </a:p>
        </p:txBody>
      </p:sp>
      <p:pic>
        <p:nvPicPr>
          <p:cNvPr id="439" name="Google Shape;439;g2711c4d23d8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5" y="1559074"/>
            <a:ext cx="7545300" cy="423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11c4d23d8_2_3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2.3.4</a:t>
            </a:r>
            <a:endParaRPr/>
          </a:p>
        </p:txBody>
      </p:sp>
      <p:pic>
        <p:nvPicPr>
          <p:cNvPr id="446" name="Google Shape;446;g2711c4d23d8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1600"/>
            <a:ext cx="7751375" cy="43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711c4d23d8_2_30"/>
          <p:cNvSpPr txBox="1"/>
          <p:nvPr/>
        </p:nvSpPr>
        <p:spPr>
          <a:xfrm>
            <a:off x="7764525" y="989925"/>
            <a:ext cx="21414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>
              <a:solidFill>
                <a:schemeClr val="dk1"/>
              </a:solidFill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수정버튼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-누르면 글 수정됨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11c4d23d8_2_3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2.3.4</a:t>
            </a:r>
            <a:endParaRPr/>
          </a:p>
        </p:txBody>
      </p:sp>
      <p:pic>
        <p:nvPicPr>
          <p:cNvPr id="454" name="Google Shape;454;g2711c4d23d8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4725"/>
            <a:ext cx="7785225" cy="43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711c4d23d8_2_35"/>
          <p:cNvSpPr txBox="1"/>
          <p:nvPr/>
        </p:nvSpPr>
        <p:spPr>
          <a:xfrm>
            <a:off x="7764525" y="989925"/>
            <a:ext cx="21414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>
              <a:solidFill>
                <a:schemeClr val="dk1"/>
              </a:solidFill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삭제 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-클릭시 글삭제 확인 모달창 뜸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711c4d23d8_2_42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2.3.4</a:t>
            </a:r>
            <a:endParaRPr/>
          </a:p>
        </p:txBody>
      </p:sp>
      <p:pic>
        <p:nvPicPr>
          <p:cNvPr id="462" name="Google Shape;462;g2711c4d23d8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7874"/>
            <a:ext cx="7749651" cy="43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711c4d23d8_2_42"/>
          <p:cNvSpPr txBox="1"/>
          <p:nvPr/>
        </p:nvSpPr>
        <p:spPr>
          <a:xfrm>
            <a:off x="7764525" y="989925"/>
            <a:ext cx="2141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>
              <a:solidFill>
                <a:schemeClr val="dk1"/>
              </a:solidFill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삭제버튼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711c4d23d8_2_42"/>
          <p:cNvSpPr/>
          <p:nvPr/>
        </p:nvSpPr>
        <p:spPr>
          <a:xfrm>
            <a:off x="2682437" y="1450952"/>
            <a:ext cx="2439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711c4d23d8_2_47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2.4.1.1</a:t>
            </a:r>
            <a:endParaRPr/>
          </a:p>
        </p:txBody>
      </p:sp>
      <p:pic>
        <p:nvPicPr>
          <p:cNvPr id="471" name="Google Shape;471;g2711c4d23d8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4924"/>
            <a:ext cx="7748151" cy="43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711c4d23d8_2_47"/>
          <p:cNvSpPr txBox="1"/>
          <p:nvPr/>
        </p:nvSpPr>
        <p:spPr>
          <a:xfrm>
            <a:off x="7769803" y="316244"/>
            <a:ext cx="212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g2711c4d23d8_2_47"/>
          <p:cNvSpPr txBox="1"/>
          <p:nvPr/>
        </p:nvSpPr>
        <p:spPr>
          <a:xfrm>
            <a:off x="443400" y="1921425"/>
            <a:ext cx="640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711c4d23d8_2_47"/>
          <p:cNvSpPr/>
          <p:nvPr/>
        </p:nvSpPr>
        <p:spPr>
          <a:xfrm>
            <a:off x="788400" y="207910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475" name="Google Shape;475;g2711c4d23d8_2_47"/>
          <p:cNvSpPr txBox="1"/>
          <p:nvPr/>
        </p:nvSpPr>
        <p:spPr>
          <a:xfrm>
            <a:off x="7764525" y="989925"/>
            <a:ext cx="21414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가로 길이: 최대 1280Pixel</a:t>
            </a:r>
            <a:endParaRPr>
              <a:solidFill>
                <a:schemeClr val="dk1"/>
              </a:solidFill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세로 길이: 제한 없음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약관동의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-이용약관과 정보제공에 동의해야 회원가입을 할 수 있다.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2711c4d23d8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0" y="1044248"/>
            <a:ext cx="7744301" cy="43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2711c4d23d8_2_52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2.4.1.3</a:t>
            </a:r>
            <a:endParaRPr/>
          </a:p>
        </p:txBody>
      </p:sp>
      <p:sp>
        <p:nvSpPr>
          <p:cNvPr id="483" name="Google Shape;483;g2711c4d23d8_2_52"/>
          <p:cNvSpPr txBox="1"/>
          <p:nvPr/>
        </p:nvSpPr>
        <p:spPr>
          <a:xfrm>
            <a:off x="7769803" y="316244"/>
            <a:ext cx="2127000" cy="7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</a:t>
            </a: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000">
                <a:solidFill>
                  <a:schemeClr val="dk1"/>
                </a:solidFill>
                <a:highlight>
                  <a:srgbClr val="FFFFFF"/>
                </a:highlight>
              </a:rPr>
              <a:t>아이디는 영문자, 숫자조합으로 15글자 이하로 가능하고 아이디 중복이 제한된다.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[2] </a:t>
            </a: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중복체크 확인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회원DB와 의 대조를 통해 중복 검사를 진행한다.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비밀번호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highlight>
                  <a:srgbClr val="FFFFFF"/>
                </a:highlight>
              </a:rPr>
              <a:t>- 비밀번호는 대소문자구분 영문자, 숫자,특수문자조합으로 8글자 이상~20글자 이하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비밀번호 확인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확인란에 한번 더 입력한다.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[5] 성별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-성별을 선택한다.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[6]닉네임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000">
                <a:solidFill>
                  <a:schemeClr val="dk1"/>
                </a:solidFill>
                <a:highlight>
                  <a:srgbClr val="FFFFFF"/>
                </a:highlight>
              </a:rPr>
              <a:t>닉네임은 한,영,숫자조합으로 12글자 이하로 가능하고 중복이 제한된다.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[7] 닉네임 중복체크 확인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회원DB와 의 대조를 통해 중복 검사를 진행한다.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lang="ko-KR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Char char="-"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숫자입력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[9] 주소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주소입력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t/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[10]</a:t>
            </a: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휴대전화번호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휴대전화번호 숫자 입력한다.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[11]이메일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-이메일 입력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[12]이메일 중복체크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-이메일 중복체크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[1</a:t>
            </a: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] </a:t>
            </a:r>
            <a:r>
              <a:rPr lang="ko-KR" sz="900">
                <a:latin typeface="Malgun Gothic"/>
                <a:ea typeface="Malgun Gothic"/>
                <a:cs typeface="Malgun Gothic"/>
                <a:sym typeface="Malgun Gothic"/>
              </a:rPr>
              <a:t>가입</a:t>
            </a:r>
            <a:r>
              <a:rPr lang="ko-KR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</a:t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모든 정보가 확인되면 등록하기를 통해 회원가입이 가능하다.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g2711c4d23d8_2_52"/>
          <p:cNvSpPr/>
          <p:nvPr/>
        </p:nvSpPr>
        <p:spPr>
          <a:xfrm>
            <a:off x="1196350" y="17349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485" name="Google Shape;485;g2711c4d23d8_2_52"/>
          <p:cNvSpPr/>
          <p:nvPr/>
        </p:nvSpPr>
        <p:spPr>
          <a:xfrm>
            <a:off x="1196350" y="21152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r>
              <a:rPr lang="ko-KR"/>
              <a:t>  </a:t>
            </a:r>
            <a:endParaRPr/>
          </a:p>
        </p:txBody>
      </p:sp>
      <p:sp>
        <p:nvSpPr>
          <p:cNvPr id="486" name="Google Shape;486;g2711c4d23d8_2_52"/>
          <p:cNvSpPr/>
          <p:nvPr/>
        </p:nvSpPr>
        <p:spPr>
          <a:xfrm>
            <a:off x="1196350" y="25139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487" name="Google Shape;487;g2711c4d23d8_2_52"/>
          <p:cNvSpPr/>
          <p:nvPr/>
        </p:nvSpPr>
        <p:spPr>
          <a:xfrm>
            <a:off x="1196350" y="291267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r>
              <a:rPr lang="ko-KR"/>
              <a:t> </a:t>
            </a:r>
            <a:endParaRPr/>
          </a:p>
        </p:txBody>
      </p:sp>
      <p:sp>
        <p:nvSpPr>
          <p:cNvPr id="488" name="Google Shape;488;g2711c4d23d8_2_52"/>
          <p:cNvSpPr/>
          <p:nvPr/>
        </p:nvSpPr>
        <p:spPr>
          <a:xfrm>
            <a:off x="1196350" y="3237863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6</a:t>
            </a:r>
            <a:r>
              <a:rPr lang="ko-KR"/>
              <a:t> </a:t>
            </a:r>
            <a:endParaRPr/>
          </a:p>
        </p:txBody>
      </p:sp>
      <p:sp>
        <p:nvSpPr>
          <p:cNvPr id="489" name="Google Shape;489;g2711c4d23d8_2_52"/>
          <p:cNvSpPr/>
          <p:nvPr/>
        </p:nvSpPr>
        <p:spPr>
          <a:xfrm>
            <a:off x="3896200" y="323787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7</a:t>
            </a:r>
            <a:r>
              <a:rPr lang="ko-KR"/>
              <a:t> </a:t>
            </a:r>
            <a:endParaRPr/>
          </a:p>
        </p:txBody>
      </p:sp>
      <p:sp>
        <p:nvSpPr>
          <p:cNvPr id="490" name="Google Shape;490;g2711c4d23d8_2_52"/>
          <p:cNvSpPr/>
          <p:nvPr/>
        </p:nvSpPr>
        <p:spPr>
          <a:xfrm>
            <a:off x="3856775" y="17387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 </a:t>
            </a:r>
            <a:endParaRPr/>
          </a:p>
        </p:txBody>
      </p:sp>
      <p:sp>
        <p:nvSpPr>
          <p:cNvPr id="491" name="Google Shape;491;g2711c4d23d8_2_52"/>
          <p:cNvSpPr/>
          <p:nvPr/>
        </p:nvSpPr>
        <p:spPr>
          <a:xfrm>
            <a:off x="1196350" y="3607388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</a:t>
            </a:r>
            <a:r>
              <a:rPr lang="ko-KR"/>
              <a:t> </a:t>
            </a:r>
            <a:endParaRPr/>
          </a:p>
        </p:txBody>
      </p:sp>
      <p:sp>
        <p:nvSpPr>
          <p:cNvPr id="492" name="Google Shape;492;g2711c4d23d8_2_52"/>
          <p:cNvSpPr/>
          <p:nvPr/>
        </p:nvSpPr>
        <p:spPr>
          <a:xfrm>
            <a:off x="985450" y="4230750"/>
            <a:ext cx="506400" cy="387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10</a:t>
            </a:r>
            <a:r>
              <a:rPr lang="ko-KR" sz="1200"/>
              <a:t> </a:t>
            </a:r>
            <a:endParaRPr sz="1200"/>
          </a:p>
        </p:txBody>
      </p:sp>
      <p:sp>
        <p:nvSpPr>
          <p:cNvPr id="493" name="Google Shape;493;g2711c4d23d8_2_52"/>
          <p:cNvSpPr/>
          <p:nvPr/>
        </p:nvSpPr>
        <p:spPr>
          <a:xfrm>
            <a:off x="1196350" y="3954738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9</a:t>
            </a:r>
            <a:r>
              <a:rPr lang="ko-KR"/>
              <a:t> </a:t>
            </a:r>
            <a:endParaRPr/>
          </a:p>
        </p:txBody>
      </p:sp>
      <p:sp>
        <p:nvSpPr>
          <p:cNvPr id="494" name="Google Shape;494;g2711c4d23d8_2_52"/>
          <p:cNvSpPr/>
          <p:nvPr/>
        </p:nvSpPr>
        <p:spPr>
          <a:xfrm>
            <a:off x="2615850" y="5024850"/>
            <a:ext cx="506400" cy="387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13 </a:t>
            </a:r>
            <a:endParaRPr sz="1200"/>
          </a:p>
        </p:txBody>
      </p:sp>
      <p:sp>
        <p:nvSpPr>
          <p:cNvPr id="495" name="Google Shape;495;g2711c4d23d8_2_52"/>
          <p:cNvSpPr/>
          <p:nvPr/>
        </p:nvSpPr>
        <p:spPr>
          <a:xfrm>
            <a:off x="985450" y="4611750"/>
            <a:ext cx="506400" cy="387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</p:txBody>
      </p:sp>
      <p:sp>
        <p:nvSpPr>
          <p:cNvPr id="496" name="Google Shape;496;g2711c4d23d8_2_52"/>
          <p:cNvSpPr/>
          <p:nvPr/>
        </p:nvSpPr>
        <p:spPr>
          <a:xfrm>
            <a:off x="3685300" y="4549500"/>
            <a:ext cx="506400" cy="387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12 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11c4d23d8_2_6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2.4.2</a:t>
            </a:r>
            <a:endParaRPr/>
          </a:p>
        </p:txBody>
      </p:sp>
      <p:pic>
        <p:nvPicPr>
          <p:cNvPr id="503" name="Google Shape;503;g2711c4d23d8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625"/>
            <a:ext cx="7777649" cy="43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711c4d23d8_2_60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회원아이디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Font typeface="Malgun Gothic"/>
              <a:buChar char="-"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회원아이디를 입력한다.</a:t>
            </a:r>
            <a:endParaRPr>
              <a:solidFill>
                <a:schemeClr val="dk1"/>
              </a:solidFill>
            </a:endParaRPr>
          </a:p>
          <a:p>
            <a:pPr indent="-22352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Font typeface="Malgun Gothic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회원 비밀번호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"/>
              <a:buFont typeface="Malgun Gothic"/>
              <a:buChar char="-"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회원를 입력한다.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로그인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터치를하면 로그인 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클릭시 메인화면 페이지로 이동한다.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[4]비밀번호 찾기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-비밀번호 찾기 페이지로 이동 한다.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[5]아이디 찾기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-아이디 찾기 페이지로 이동 한다.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[6]회원가입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-회원가입 페이지로 이동 한다.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g2711c4d23d8_2_60"/>
          <p:cNvSpPr/>
          <p:nvPr/>
        </p:nvSpPr>
        <p:spPr>
          <a:xfrm>
            <a:off x="1265325" y="23912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506" name="Google Shape;506;g2711c4d23d8_2_60"/>
          <p:cNvSpPr/>
          <p:nvPr/>
        </p:nvSpPr>
        <p:spPr>
          <a:xfrm>
            <a:off x="2891150" y="44209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  </a:t>
            </a:r>
            <a:endParaRPr/>
          </a:p>
        </p:txBody>
      </p:sp>
      <p:sp>
        <p:nvSpPr>
          <p:cNvPr id="507" name="Google Shape;507;g2711c4d23d8_2_60"/>
          <p:cNvSpPr/>
          <p:nvPr/>
        </p:nvSpPr>
        <p:spPr>
          <a:xfrm>
            <a:off x="1265325" y="2894238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 </a:t>
            </a:r>
            <a:endParaRPr/>
          </a:p>
        </p:txBody>
      </p:sp>
      <p:sp>
        <p:nvSpPr>
          <p:cNvPr id="508" name="Google Shape;508;g2711c4d23d8_2_60"/>
          <p:cNvSpPr/>
          <p:nvPr/>
        </p:nvSpPr>
        <p:spPr>
          <a:xfrm>
            <a:off x="3565775" y="34491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r>
              <a:rPr lang="ko-KR"/>
              <a:t>  </a:t>
            </a:r>
            <a:endParaRPr/>
          </a:p>
        </p:txBody>
      </p:sp>
      <p:sp>
        <p:nvSpPr>
          <p:cNvPr id="509" name="Google Shape;509;g2711c4d23d8_2_60"/>
          <p:cNvSpPr/>
          <p:nvPr/>
        </p:nvSpPr>
        <p:spPr>
          <a:xfrm>
            <a:off x="4457200" y="34491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r>
              <a:rPr lang="ko-KR"/>
              <a:t> </a:t>
            </a:r>
            <a:endParaRPr/>
          </a:p>
        </p:txBody>
      </p:sp>
      <p:sp>
        <p:nvSpPr>
          <p:cNvPr id="510" name="Google Shape;510;g2711c4d23d8_2_60"/>
          <p:cNvSpPr/>
          <p:nvPr/>
        </p:nvSpPr>
        <p:spPr>
          <a:xfrm>
            <a:off x="5161400" y="34491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6</a:t>
            </a:r>
            <a:r>
              <a:rPr lang="ko-KR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dd667762e0_3_3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2.4.3</a:t>
            </a:r>
            <a:endParaRPr/>
          </a:p>
        </p:txBody>
      </p:sp>
      <p:pic>
        <p:nvPicPr>
          <p:cNvPr id="517" name="Google Shape;517;g2dd667762e0_3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1639"/>
            <a:ext cx="7743200" cy="43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2dd667762e0_3_3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이름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-가입할때 작성한 이름 작성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이메일주소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-가입할때 작성한 이메일 작성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[3]아이디찾기 버튼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-누르면 아이디찾기 다음 화면으로 이동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g2dd667762e0_3_3"/>
          <p:cNvSpPr/>
          <p:nvPr/>
        </p:nvSpPr>
        <p:spPr>
          <a:xfrm>
            <a:off x="1265325" y="32314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520" name="Google Shape;520;g2dd667762e0_3_3"/>
          <p:cNvSpPr/>
          <p:nvPr/>
        </p:nvSpPr>
        <p:spPr>
          <a:xfrm>
            <a:off x="1265325" y="3725138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 </a:t>
            </a:r>
            <a:endParaRPr/>
          </a:p>
        </p:txBody>
      </p:sp>
      <p:sp>
        <p:nvSpPr>
          <p:cNvPr id="521" name="Google Shape;521;g2dd667762e0_3_3"/>
          <p:cNvSpPr/>
          <p:nvPr/>
        </p:nvSpPr>
        <p:spPr>
          <a:xfrm>
            <a:off x="2890900" y="461090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r>
              <a:rPr lang="ko-KR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11c4d23d8_1_70"/>
          <p:cNvSpPr txBox="1"/>
          <p:nvPr>
            <p:ph type="title"/>
          </p:nvPr>
        </p:nvSpPr>
        <p:spPr>
          <a:xfrm>
            <a:off x="273050" y="0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화면배치</a:t>
            </a:r>
            <a:endParaRPr/>
          </a:p>
        </p:txBody>
      </p:sp>
      <p:sp>
        <p:nvSpPr>
          <p:cNvPr id="97" name="Google Shape;97;g2711c4d23d8_1_70"/>
          <p:cNvSpPr txBox="1"/>
          <p:nvPr>
            <p:ph idx="1" type="body"/>
          </p:nvPr>
        </p:nvSpPr>
        <p:spPr>
          <a:xfrm>
            <a:off x="6307708" y="260327"/>
            <a:ext cx="33123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7"/>
              <a:buNone/>
            </a:pPr>
            <a:r>
              <a:t/>
            </a:r>
            <a:endParaRPr/>
          </a:p>
        </p:txBody>
      </p:sp>
      <p:sp>
        <p:nvSpPr>
          <p:cNvPr id="98" name="Google Shape;98;g2711c4d23d8_1_70"/>
          <p:cNvSpPr/>
          <p:nvPr/>
        </p:nvSpPr>
        <p:spPr>
          <a:xfrm>
            <a:off x="1674324" y="1381825"/>
            <a:ext cx="7443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데스크탑(10</a:t>
            </a: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24p</a:t>
            </a: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x이상)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2711c4d23d8_1_70"/>
          <p:cNvSpPr/>
          <p:nvPr/>
        </p:nvSpPr>
        <p:spPr>
          <a:xfrm>
            <a:off x="2447697" y="5179315"/>
            <a:ext cx="5896200" cy="5139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2711c4d23d8_1_70"/>
          <p:cNvSpPr/>
          <p:nvPr/>
        </p:nvSpPr>
        <p:spPr>
          <a:xfrm>
            <a:off x="2447760" y="3033961"/>
            <a:ext cx="5896200" cy="19617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본문</a:t>
            </a:r>
            <a:endParaRPr b="1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2711c4d23d8_1_70"/>
          <p:cNvSpPr/>
          <p:nvPr/>
        </p:nvSpPr>
        <p:spPr>
          <a:xfrm>
            <a:off x="2447749" y="2336375"/>
            <a:ext cx="5896200" cy="5139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HEADER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dd667762e0_3_8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2.4.3</a:t>
            </a:r>
            <a:endParaRPr/>
          </a:p>
        </p:txBody>
      </p:sp>
      <p:pic>
        <p:nvPicPr>
          <p:cNvPr id="528" name="Google Shape;528;g2dd667762e0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702"/>
            <a:ext cx="7779575" cy="435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dd667762e0_3_8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아이디 찾아줌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로그인 하러가기 버튼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-누르면 로그인 화면으로 돌아감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g2dd667762e0_3_8"/>
          <p:cNvSpPr/>
          <p:nvPr/>
        </p:nvSpPr>
        <p:spPr>
          <a:xfrm>
            <a:off x="1874925" y="32314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2dd667762e0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9671"/>
            <a:ext cx="7759851" cy="433466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2dd667762e0_3_13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2.4.4</a:t>
            </a:r>
            <a:endParaRPr/>
          </a:p>
        </p:txBody>
      </p:sp>
      <p:sp>
        <p:nvSpPr>
          <p:cNvPr id="538" name="Google Shape;538;g2dd667762e0_3_13"/>
          <p:cNvSpPr/>
          <p:nvPr/>
        </p:nvSpPr>
        <p:spPr>
          <a:xfrm>
            <a:off x="7759854" y="3162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아이디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-회원가입시 작성한 아이디 작성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이메일주소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-회원가입시 작성한 이메일주소 작성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latin typeface="Malgun Gothic"/>
                <a:ea typeface="Malgun Gothic"/>
                <a:cs typeface="Malgun Gothic"/>
                <a:sym typeface="Malgun Gothic"/>
              </a:rPr>
              <a:t>[3] 이메일 인증</a:t>
            </a:r>
            <a:endParaRPr sz="975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latin typeface="Malgun Gothic"/>
                <a:ea typeface="Malgun Gothic"/>
                <a:cs typeface="Malgun Gothic"/>
                <a:sym typeface="Malgun Gothic"/>
              </a:rPr>
              <a:t>-이메일 인증</a:t>
            </a:r>
            <a:endParaRPr sz="975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latin typeface="Malgun Gothic"/>
                <a:ea typeface="Malgun Gothic"/>
                <a:cs typeface="Malgun Gothic"/>
                <a:sym typeface="Malgun Gothic"/>
              </a:rPr>
              <a:t>[4] 비밀번호 찾기 버튼</a:t>
            </a:r>
            <a:endParaRPr sz="975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latin typeface="Malgun Gothic"/>
                <a:ea typeface="Malgun Gothic"/>
                <a:cs typeface="Malgun Gothic"/>
                <a:sym typeface="Malgun Gothic"/>
              </a:rPr>
              <a:t>-누르면 비밀번호 찾기 다음화면으로 넘어감</a:t>
            </a:r>
            <a:endParaRPr sz="975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g2dd667762e0_3_13"/>
          <p:cNvSpPr/>
          <p:nvPr/>
        </p:nvSpPr>
        <p:spPr>
          <a:xfrm>
            <a:off x="1112925" y="30790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540" name="Google Shape;540;g2dd667762e0_3_13"/>
          <p:cNvSpPr/>
          <p:nvPr/>
        </p:nvSpPr>
        <p:spPr>
          <a:xfrm>
            <a:off x="1112925" y="3572738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 </a:t>
            </a:r>
            <a:endParaRPr/>
          </a:p>
        </p:txBody>
      </p:sp>
      <p:sp>
        <p:nvSpPr>
          <p:cNvPr id="541" name="Google Shape;541;g2dd667762e0_3_13"/>
          <p:cNvSpPr/>
          <p:nvPr/>
        </p:nvSpPr>
        <p:spPr>
          <a:xfrm>
            <a:off x="3889625" y="3621413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r>
              <a:rPr lang="ko-KR"/>
              <a:t> 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dd667762e0_3_18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2.4.4</a:t>
            </a:r>
            <a:endParaRPr/>
          </a:p>
        </p:txBody>
      </p:sp>
      <p:pic>
        <p:nvPicPr>
          <p:cNvPr id="548" name="Google Shape;548;g2dd667762e0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1302"/>
            <a:ext cx="7769201" cy="43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2dd667762e0_3_18"/>
          <p:cNvSpPr/>
          <p:nvPr/>
        </p:nvSpPr>
        <p:spPr>
          <a:xfrm>
            <a:off x="7759854" y="392446"/>
            <a:ext cx="2146200" cy="6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9000" spcFirstLastPara="1" rIns="39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새 비밀번호 입력</a:t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8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비밀번호는 대소문자구분 영문자, 숫자,특수문자조합으로 8글자 이상~20글자 이하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[2] 새 비밀번호 확인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-위와 동일하게 작성 되었는지 확인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5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g2dd667762e0_3_18"/>
          <p:cNvSpPr/>
          <p:nvPr/>
        </p:nvSpPr>
        <p:spPr>
          <a:xfrm>
            <a:off x="1189125" y="26980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551" name="Google Shape;551;g2dd667762e0_3_18"/>
          <p:cNvSpPr/>
          <p:nvPr/>
        </p:nvSpPr>
        <p:spPr>
          <a:xfrm>
            <a:off x="1189125" y="3191738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711c4d23d8_2_6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2.5.1.1</a:t>
            </a:r>
            <a:endParaRPr/>
          </a:p>
        </p:txBody>
      </p:sp>
      <p:sp>
        <p:nvSpPr>
          <p:cNvPr id="558" name="Google Shape;558;g2711c4d23d8_2_65"/>
          <p:cNvSpPr txBox="1"/>
          <p:nvPr/>
        </p:nvSpPr>
        <p:spPr>
          <a:xfrm>
            <a:off x="7793225" y="441025"/>
            <a:ext cx="22824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 이미지 및 여행지명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최종일정으로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수정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일정 수정화면으로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삭제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모달창띄워 재확인후 삭제처리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g2711c4d23d8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250" y="1079475"/>
            <a:ext cx="7794052" cy="377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711c4d23d8_2_65"/>
          <p:cNvSpPr/>
          <p:nvPr/>
        </p:nvSpPr>
        <p:spPr>
          <a:xfrm>
            <a:off x="1900550" y="2341813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561" name="Google Shape;561;g2711c4d23d8_2_65"/>
          <p:cNvSpPr/>
          <p:nvPr/>
        </p:nvSpPr>
        <p:spPr>
          <a:xfrm>
            <a:off x="2959475" y="226180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</a:t>
            </a:r>
            <a:endParaRPr/>
          </a:p>
        </p:txBody>
      </p:sp>
      <p:sp>
        <p:nvSpPr>
          <p:cNvPr id="562" name="Google Shape;562;g2711c4d23d8_2_65"/>
          <p:cNvSpPr/>
          <p:nvPr/>
        </p:nvSpPr>
        <p:spPr>
          <a:xfrm>
            <a:off x="3471214" y="206581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  </a:t>
            </a:r>
            <a:endParaRPr/>
          </a:p>
        </p:txBody>
      </p:sp>
      <p:pic>
        <p:nvPicPr>
          <p:cNvPr id="563" name="Google Shape;563;g2711c4d23d8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250" y="1019574"/>
            <a:ext cx="13335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711c4d23d8_2_7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2.5.1.2</a:t>
            </a:r>
            <a:endParaRPr/>
          </a:p>
        </p:txBody>
      </p:sp>
      <p:pic>
        <p:nvPicPr>
          <p:cNvPr id="570" name="Google Shape;570;g2711c4d23d8_2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9200"/>
            <a:ext cx="7774275" cy="43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711c4d23d8_2_70"/>
          <p:cNvSpPr txBox="1"/>
          <p:nvPr/>
        </p:nvSpPr>
        <p:spPr>
          <a:xfrm>
            <a:off x="7774275" y="717950"/>
            <a:ext cx="21318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 이미지 및 여행지명</a:t>
            </a:r>
            <a:endParaRPr b="1"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최종일정으로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2] 수정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일정 수정화면으로 이동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삭제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모달창띄워 재확인후 삭제처리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한줄 여행일기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75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한글 최대 100자이내</a:t>
            </a:r>
            <a:endParaRPr sz="97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711c4d23d8_2_70"/>
          <p:cNvSpPr/>
          <p:nvPr/>
        </p:nvSpPr>
        <p:spPr>
          <a:xfrm>
            <a:off x="1551075" y="25035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573" name="Google Shape;573;g2711c4d23d8_2_70"/>
          <p:cNvSpPr/>
          <p:nvPr/>
        </p:nvSpPr>
        <p:spPr>
          <a:xfrm>
            <a:off x="2866200" y="25035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</a:t>
            </a:r>
            <a:endParaRPr/>
          </a:p>
        </p:txBody>
      </p:sp>
      <p:sp>
        <p:nvSpPr>
          <p:cNvPr id="574" name="Google Shape;574;g2711c4d23d8_2_70"/>
          <p:cNvSpPr/>
          <p:nvPr/>
        </p:nvSpPr>
        <p:spPr>
          <a:xfrm>
            <a:off x="1551064" y="299321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r>
              <a:rPr lang="ko-KR"/>
              <a:t>  </a:t>
            </a:r>
            <a:endParaRPr/>
          </a:p>
        </p:txBody>
      </p:sp>
      <p:sp>
        <p:nvSpPr>
          <p:cNvPr id="575" name="Google Shape;575;g2711c4d23d8_2_70"/>
          <p:cNvSpPr/>
          <p:nvPr/>
        </p:nvSpPr>
        <p:spPr>
          <a:xfrm>
            <a:off x="3557101" y="25035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  </a:t>
            </a:r>
            <a:endParaRPr/>
          </a:p>
        </p:txBody>
      </p:sp>
      <p:pic>
        <p:nvPicPr>
          <p:cNvPr id="576" name="Google Shape;576;g2711c4d23d8_2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750" y="789200"/>
            <a:ext cx="2214950" cy="5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11c4d23d8_2_78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2.5.1.4</a:t>
            </a:r>
            <a:endParaRPr/>
          </a:p>
        </p:txBody>
      </p:sp>
      <p:pic>
        <p:nvPicPr>
          <p:cNvPr id="583" name="Google Shape;583;g2711c4d23d8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2374"/>
            <a:ext cx="7764525" cy="4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2711c4d23d8_2_78"/>
          <p:cNvSpPr txBox="1"/>
          <p:nvPr/>
        </p:nvSpPr>
        <p:spPr>
          <a:xfrm>
            <a:off x="7764525" y="642950"/>
            <a:ext cx="2141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전체일정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 전제일정을 한눈에 볼 수 있다.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(최소 1일차, 최대 7일차까지)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-지도표시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편집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- 편집화면으로 이동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11430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지도 API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-여행코스 순차적으로 표시됨. 일차별로 표시되는 숫자의 색상은 다르다. (예- 1일차 코스는 빨간색으로 표시, 2일차 코스는 보라색으로 표시)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여행지명 및 사진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여행지 상세설명으로 이동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g2711c4d23d8_2_78"/>
          <p:cNvSpPr/>
          <p:nvPr/>
        </p:nvSpPr>
        <p:spPr>
          <a:xfrm>
            <a:off x="467200" y="192217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586" name="Google Shape;586;g2711c4d23d8_2_78"/>
          <p:cNvSpPr/>
          <p:nvPr/>
        </p:nvSpPr>
        <p:spPr>
          <a:xfrm>
            <a:off x="467200" y="502600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</a:t>
            </a:r>
            <a:endParaRPr/>
          </a:p>
        </p:txBody>
      </p:sp>
      <p:sp>
        <p:nvSpPr>
          <p:cNvPr id="587" name="Google Shape;587;g2711c4d23d8_2_78"/>
          <p:cNvSpPr/>
          <p:nvPr/>
        </p:nvSpPr>
        <p:spPr>
          <a:xfrm>
            <a:off x="1777689" y="208669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  </a:t>
            </a:r>
            <a:endParaRPr/>
          </a:p>
        </p:txBody>
      </p:sp>
      <p:sp>
        <p:nvSpPr>
          <p:cNvPr id="588" name="Google Shape;588;g2711c4d23d8_2_78"/>
          <p:cNvSpPr/>
          <p:nvPr/>
        </p:nvSpPr>
        <p:spPr>
          <a:xfrm>
            <a:off x="4617826" y="21389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 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711c4d23d8_2_83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2.5.2.1</a:t>
            </a:r>
            <a:endParaRPr/>
          </a:p>
        </p:txBody>
      </p:sp>
      <p:sp>
        <p:nvSpPr>
          <p:cNvPr id="595" name="Google Shape;595;g2711c4d23d8_2_83"/>
          <p:cNvSpPr txBox="1"/>
          <p:nvPr/>
        </p:nvSpPr>
        <p:spPr>
          <a:xfrm>
            <a:off x="7749600" y="377700"/>
            <a:ext cx="2156400" cy="6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[1] 아이디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 변경 불가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[2] 비밀번호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- 비밀번호는 대소문자구분 영문자, 숫자,특수문자조합으로 8글자 이상~20글자 이하. 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- 이전 비밀번호와 동일 불가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11430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[3] 비밀번호 확인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확인란에 한번 더 입력한다.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[4] 성별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성별은 선택창에서 선택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[5]닉네임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000">
                <a:solidFill>
                  <a:schemeClr val="dk1"/>
                </a:solidFill>
                <a:highlight>
                  <a:schemeClr val="lt1"/>
                </a:highlight>
              </a:rPr>
              <a:t>닉네임은 한,영,숫자조합으로 12글자 이하로 가능하고 중복이 제한된다.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[6] 닉네임 중복체크 확인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-"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회원DB와 의 대조를 통해 중복 검사를 진행한다.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[7] 주소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주소입력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[8]휴대전화번호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휴대전화번호 숫자 입력한다.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[9] 취소버튼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직전화면으로 돌아간다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[10] 수정버튼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수정된 화면으로 바뀐다.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[11] 회원탈퇴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모달창으로 재확인 후 계정삭제처리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g2711c4d23d8_2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5" y="1399895"/>
            <a:ext cx="7444850" cy="405822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2711c4d23d8_2_83"/>
          <p:cNvSpPr/>
          <p:nvPr/>
        </p:nvSpPr>
        <p:spPr>
          <a:xfrm>
            <a:off x="2556125" y="2391225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   </a:t>
            </a:r>
            <a:endParaRPr/>
          </a:p>
        </p:txBody>
      </p:sp>
      <p:sp>
        <p:nvSpPr>
          <p:cNvPr id="598" name="Google Shape;598;g2711c4d23d8_2_83"/>
          <p:cNvSpPr/>
          <p:nvPr/>
        </p:nvSpPr>
        <p:spPr>
          <a:xfrm>
            <a:off x="2546275" y="30659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  </a:t>
            </a:r>
            <a:endParaRPr/>
          </a:p>
        </p:txBody>
      </p:sp>
      <p:sp>
        <p:nvSpPr>
          <p:cNvPr id="599" name="Google Shape;599;g2711c4d23d8_2_83"/>
          <p:cNvSpPr/>
          <p:nvPr/>
        </p:nvSpPr>
        <p:spPr>
          <a:xfrm>
            <a:off x="2546275" y="33419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600" name="Google Shape;600;g2711c4d23d8_2_83"/>
          <p:cNvSpPr/>
          <p:nvPr/>
        </p:nvSpPr>
        <p:spPr>
          <a:xfrm>
            <a:off x="2546275" y="36812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 </a:t>
            </a:r>
            <a:endParaRPr/>
          </a:p>
        </p:txBody>
      </p:sp>
      <p:sp>
        <p:nvSpPr>
          <p:cNvPr id="601" name="Google Shape;601;g2711c4d23d8_2_83"/>
          <p:cNvSpPr/>
          <p:nvPr/>
        </p:nvSpPr>
        <p:spPr>
          <a:xfrm>
            <a:off x="4310050" y="3681238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6 </a:t>
            </a:r>
            <a:endParaRPr/>
          </a:p>
        </p:txBody>
      </p:sp>
      <p:sp>
        <p:nvSpPr>
          <p:cNvPr id="602" name="Google Shape;602;g2711c4d23d8_2_83"/>
          <p:cNvSpPr/>
          <p:nvPr/>
        </p:nvSpPr>
        <p:spPr>
          <a:xfrm>
            <a:off x="2556125" y="2789950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   </a:t>
            </a:r>
            <a:endParaRPr/>
          </a:p>
        </p:txBody>
      </p:sp>
      <p:sp>
        <p:nvSpPr>
          <p:cNvPr id="603" name="Google Shape;603;g2711c4d23d8_2_83"/>
          <p:cNvSpPr/>
          <p:nvPr/>
        </p:nvSpPr>
        <p:spPr>
          <a:xfrm>
            <a:off x="2546275" y="4020538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7</a:t>
            </a:r>
            <a:r>
              <a:rPr lang="ko-KR"/>
              <a:t> </a:t>
            </a:r>
            <a:endParaRPr/>
          </a:p>
        </p:txBody>
      </p:sp>
      <p:sp>
        <p:nvSpPr>
          <p:cNvPr id="604" name="Google Shape;604;g2711c4d23d8_2_83"/>
          <p:cNvSpPr/>
          <p:nvPr/>
        </p:nvSpPr>
        <p:spPr>
          <a:xfrm>
            <a:off x="2546275" y="4296538"/>
            <a:ext cx="295500" cy="27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</a:t>
            </a:r>
            <a:endParaRPr/>
          </a:p>
        </p:txBody>
      </p:sp>
      <p:sp>
        <p:nvSpPr>
          <p:cNvPr id="605" name="Google Shape;605;g2711c4d23d8_2_83"/>
          <p:cNvSpPr/>
          <p:nvPr/>
        </p:nvSpPr>
        <p:spPr>
          <a:xfrm>
            <a:off x="2556125" y="4834250"/>
            <a:ext cx="295500" cy="315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9</a:t>
            </a:r>
            <a:endParaRPr/>
          </a:p>
        </p:txBody>
      </p:sp>
      <p:sp>
        <p:nvSpPr>
          <p:cNvPr id="606" name="Google Shape;606;g2711c4d23d8_2_83"/>
          <p:cNvSpPr/>
          <p:nvPr/>
        </p:nvSpPr>
        <p:spPr>
          <a:xfrm>
            <a:off x="3977700" y="2075325"/>
            <a:ext cx="558900" cy="315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11</a:t>
            </a:r>
            <a:endParaRPr/>
          </a:p>
        </p:txBody>
      </p:sp>
      <p:sp>
        <p:nvSpPr>
          <p:cNvPr id="607" name="Google Shape;607;g2711c4d23d8_2_83"/>
          <p:cNvSpPr/>
          <p:nvPr/>
        </p:nvSpPr>
        <p:spPr>
          <a:xfrm>
            <a:off x="3908025" y="4478875"/>
            <a:ext cx="558900" cy="315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10</a:t>
            </a:r>
            <a:endParaRPr/>
          </a:p>
        </p:txBody>
      </p:sp>
      <p:pic>
        <p:nvPicPr>
          <p:cNvPr id="608" name="Google Shape;608;g2711c4d23d8_2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400" y="3383915"/>
            <a:ext cx="295500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711c4d23d8_2_95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2.6.1.1</a:t>
            </a:r>
            <a:endParaRPr/>
          </a:p>
        </p:txBody>
      </p:sp>
      <p:pic>
        <p:nvPicPr>
          <p:cNvPr id="615" name="Google Shape;615;g2711c4d23d8_2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5850"/>
            <a:ext cx="7648575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2711c4d23d8_2_95"/>
          <p:cNvSpPr txBox="1"/>
          <p:nvPr/>
        </p:nvSpPr>
        <p:spPr>
          <a:xfrm>
            <a:off x="7877675" y="1629075"/>
            <a:ext cx="215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통계를 볼 수 있음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711c4d23d8_2_100"/>
          <p:cNvSpPr txBox="1"/>
          <p:nvPr>
            <p:ph idx="1" type="body"/>
          </p:nvPr>
        </p:nvSpPr>
        <p:spPr>
          <a:xfrm>
            <a:off x="3" y="333"/>
            <a:ext cx="7545300" cy="315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83"/>
              </a:spcBef>
              <a:spcAft>
                <a:spcPts val="0"/>
              </a:spcAft>
              <a:buNone/>
            </a:pPr>
            <a:r>
              <a:rPr lang="ko-KR"/>
              <a:t>2.6.1.1</a:t>
            </a:r>
            <a:endParaRPr/>
          </a:p>
        </p:txBody>
      </p:sp>
      <p:pic>
        <p:nvPicPr>
          <p:cNvPr id="623" name="Google Shape;623;g2711c4d23d8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1090150"/>
            <a:ext cx="7680726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107" name="Google Shape;107;p5"/>
          <p:cNvSpPr txBox="1"/>
          <p:nvPr>
            <p:ph idx="2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7"/>
              <a:buNone/>
            </a:pPr>
            <a:r>
              <a:t/>
            </a:r>
            <a:endParaRPr/>
          </a:p>
        </p:txBody>
      </p:sp>
      <p:grpSp>
        <p:nvGrpSpPr>
          <p:cNvPr id="108" name="Google Shape;108;p5"/>
          <p:cNvGrpSpPr/>
          <p:nvPr/>
        </p:nvGrpSpPr>
        <p:grpSpPr>
          <a:xfrm>
            <a:off x="3033801" y="5233824"/>
            <a:ext cx="4205401" cy="780785"/>
            <a:chOff x="640063" y="5256229"/>
            <a:chExt cx="4205401" cy="780785"/>
          </a:xfrm>
        </p:grpSpPr>
        <p:sp>
          <p:nvSpPr>
            <p:cNvPr id="109" name="Google Shape;109;p5"/>
            <p:cNvSpPr/>
            <p:nvPr/>
          </p:nvSpPr>
          <p:spPr>
            <a:xfrm>
              <a:off x="978865" y="5412730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</a:t>
              </a:r>
              <a:r>
                <a:rPr lang="ko-KR" sz="1950">
                  <a:solidFill>
                    <a:srgbClr val="003366"/>
                  </a:solidFill>
                </a:rPr>
                <a:t> </a:t>
              </a:r>
              <a:r>
                <a:rPr lang="ko-KR" sz="1950">
                  <a:solidFill>
                    <a:srgbClr val="003366"/>
                  </a:solidFill>
                </a:rPr>
                <a:t>여행지 선택화면</a:t>
              </a:r>
              <a:endParaRPr b="0" i="0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40063" y="5256229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111" name="Google Shape;111;p5"/>
          <p:cNvGrpSpPr/>
          <p:nvPr/>
        </p:nvGrpSpPr>
        <p:grpSpPr>
          <a:xfrm>
            <a:off x="3033802" y="4191312"/>
            <a:ext cx="4205399" cy="780785"/>
            <a:chOff x="640063" y="4213717"/>
            <a:chExt cx="4205399" cy="780785"/>
          </a:xfrm>
        </p:grpSpPr>
        <p:sp>
          <p:nvSpPr>
            <p:cNvPr id="112" name="Google Shape;112;p5"/>
            <p:cNvSpPr/>
            <p:nvPr/>
          </p:nvSpPr>
          <p:spPr>
            <a:xfrm>
              <a:off x="978863" y="4382248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헤더/GNB/푸터</a:t>
              </a:r>
              <a:endParaRPr b="0" i="0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640063" y="4213717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114" name="Google Shape;114;p5"/>
          <p:cNvGrpSpPr/>
          <p:nvPr/>
        </p:nvGrpSpPr>
        <p:grpSpPr>
          <a:xfrm>
            <a:off x="3033801" y="1063761"/>
            <a:ext cx="4205401" cy="780785"/>
            <a:chOff x="640063" y="1086166"/>
            <a:chExt cx="4205401" cy="780785"/>
          </a:xfrm>
        </p:grpSpPr>
        <p:sp>
          <p:nvSpPr>
            <p:cNvPr id="115" name="Google Shape;115;p5"/>
            <p:cNvSpPr/>
            <p:nvPr/>
          </p:nvSpPr>
          <p:spPr>
            <a:xfrm>
              <a:off x="978865" y="1242667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화면배치(레이아웃]</a:t>
              </a:r>
              <a:endParaRPr b="0" i="0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640063" y="1086166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17" name="Google Shape;117;p5"/>
          <p:cNvGrpSpPr/>
          <p:nvPr/>
        </p:nvGrpSpPr>
        <p:grpSpPr>
          <a:xfrm>
            <a:off x="3033801" y="2106280"/>
            <a:ext cx="4205400" cy="780785"/>
            <a:chOff x="640063" y="2128685"/>
            <a:chExt cx="4205400" cy="780785"/>
          </a:xfrm>
        </p:grpSpPr>
        <p:sp>
          <p:nvSpPr>
            <p:cNvPr id="118" name="Google Shape;118;p5"/>
            <p:cNvSpPr/>
            <p:nvPr/>
          </p:nvSpPr>
          <p:spPr>
            <a:xfrm>
              <a:off x="978864" y="2285186"/>
              <a:ext cx="3866599" cy="467783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공통(폰트,색상]정의</a:t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40063" y="2128685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3033802" y="3148800"/>
            <a:ext cx="4205399" cy="780785"/>
            <a:chOff x="640063" y="3171205"/>
            <a:chExt cx="4205399" cy="780785"/>
          </a:xfrm>
        </p:grpSpPr>
        <p:sp>
          <p:nvSpPr>
            <p:cNvPr id="121" name="Google Shape;121;p5"/>
            <p:cNvSpPr/>
            <p:nvPr/>
          </p:nvSpPr>
          <p:spPr>
            <a:xfrm>
              <a:off x="978863" y="3327706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b="0" i="0" lang="ko-KR" sz="195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구조도(사이트맵)</a:t>
              </a:r>
              <a:endParaRPr b="0" i="0" sz="195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40063" y="3171205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ko-KR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pic>
        <p:nvPicPr>
          <p:cNvPr descr="https://cdn-icons-png.flaticon.com/512/5182/5182851.png" id="123" name="Google Shape;1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6788" y="2344095"/>
            <a:ext cx="386469" cy="386469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>
            <p:ph type="title"/>
          </p:nvPr>
        </p:nvSpPr>
        <p:spPr>
          <a:xfrm>
            <a:off x="273052" y="-31471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&lt;색상&gt;</a:t>
            </a:r>
            <a:endParaRPr/>
          </a:p>
        </p:txBody>
      </p:sp>
      <p:sp>
        <p:nvSpPr>
          <p:cNvPr id="129" name="Google Shape;129;p6"/>
          <p:cNvSpPr txBox="1"/>
          <p:nvPr>
            <p:ph idx="2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7"/>
              <a:buNone/>
            </a:pPr>
            <a:r>
              <a:t/>
            </a:r>
            <a:endParaRPr/>
          </a:p>
        </p:txBody>
      </p:sp>
      <p:pic>
        <p:nvPicPr>
          <p:cNvPr id="130" name="Google Shape;1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825" y="2496738"/>
            <a:ext cx="331470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650" y="2649115"/>
            <a:ext cx="1662225" cy="16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6217525" y="4546250"/>
            <a:ext cx="120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600">
                <a:solidFill>
                  <a:srgbClr val="999999"/>
                </a:solidFill>
              </a:rPr>
              <a:t>#BFC4DD</a:t>
            </a:r>
            <a:endParaRPr sz="16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11c4d23d8_1_0"/>
          <p:cNvSpPr txBox="1"/>
          <p:nvPr>
            <p:ph type="title"/>
          </p:nvPr>
        </p:nvSpPr>
        <p:spPr>
          <a:xfrm>
            <a:off x="273052" y="1214"/>
            <a:ext cx="6480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&lt;폰트&gt;</a:t>
            </a:r>
            <a:endParaRPr/>
          </a:p>
        </p:txBody>
      </p:sp>
      <p:sp>
        <p:nvSpPr>
          <p:cNvPr id="138" name="Google Shape;138;g2711c4d23d8_1_0"/>
          <p:cNvSpPr txBox="1"/>
          <p:nvPr/>
        </p:nvSpPr>
        <p:spPr>
          <a:xfrm>
            <a:off x="397170" y="798823"/>
            <a:ext cx="110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2711c4d23d8_1_0"/>
          <p:cNvSpPr txBox="1"/>
          <p:nvPr/>
        </p:nvSpPr>
        <p:spPr>
          <a:xfrm>
            <a:off x="397170" y="3384407"/>
            <a:ext cx="110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0" name="Google Shape;140;g2711c4d23d8_1_0"/>
          <p:cNvCxnSpPr/>
          <p:nvPr/>
        </p:nvCxnSpPr>
        <p:spPr>
          <a:xfrm>
            <a:off x="0" y="1162737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" name="Google Shape;141;g2711c4d23d8_1_0"/>
          <p:cNvCxnSpPr/>
          <p:nvPr/>
        </p:nvCxnSpPr>
        <p:spPr>
          <a:xfrm>
            <a:off x="0" y="3840515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g2711c4d23d8_1_0"/>
          <p:cNvSpPr txBox="1"/>
          <p:nvPr/>
        </p:nvSpPr>
        <p:spPr>
          <a:xfrm>
            <a:off x="332075" y="1432375"/>
            <a:ext cx="355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rtl="0" algn="l">
              <a:lnSpc>
                <a:spcPct val="16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</a:rPr>
              <a:t>컨텐츠 -Noto Serif Korean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3" name="Google Shape;143;g2711c4d23d8_1_0"/>
          <p:cNvSpPr txBox="1"/>
          <p:nvPr/>
        </p:nvSpPr>
        <p:spPr>
          <a:xfrm>
            <a:off x="273061" y="2408388"/>
            <a:ext cx="344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rtl="0" algn="l">
              <a:lnSpc>
                <a:spcPct val="160000"/>
              </a:lnSpc>
              <a:spcBef>
                <a:spcPts val="0"/>
              </a:spcBef>
              <a:spcAft>
                <a:spcPts val="300"/>
              </a:spcAft>
              <a:buSzPts val="1100"/>
              <a:buNone/>
            </a:pPr>
            <a:r>
              <a:rPr lang="ko-KR" sz="1200">
                <a:solidFill>
                  <a:schemeClr val="dk1"/>
                </a:solidFill>
              </a:rPr>
              <a:t>버튼 및 제목 -</a:t>
            </a:r>
            <a:r>
              <a:rPr lang="ko-KR" sz="1200">
                <a:solidFill>
                  <a:schemeClr val="dk1"/>
                </a:solidFill>
              </a:rPr>
              <a:t> Nanum Gothic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4" name="Google Shape;144;g2711c4d23d8_1_0"/>
          <p:cNvSpPr txBox="1"/>
          <p:nvPr/>
        </p:nvSpPr>
        <p:spPr>
          <a:xfrm>
            <a:off x="451237" y="4157625"/>
            <a:ext cx="355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rtl="0" algn="l">
              <a:lnSpc>
                <a:spcPct val="160000"/>
              </a:lnSpc>
              <a:spcBef>
                <a:spcPts val="0"/>
              </a:spcBef>
              <a:spcAft>
                <a:spcPts val="300"/>
              </a:spcAft>
              <a:buSzPts val="1100"/>
              <a:buNone/>
            </a:pPr>
            <a:r>
              <a:rPr lang="ko-KR" sz="1200">
                <a:solidFill>
                  <a:schemeClr val="dk1"/>
                </a:solidFill>
              </a:rPr>
              <a:t>컨텐츠 -Noto Serif Korean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5" name="Google Shape;145;g2711c4d23d8_1_0"/>
          <p:cNvSpPr txBox="1"/>
          <p:nvPr/>
        </p:nvSpPr>
        <p:spPr>
          <a:xfrm>
            <a:off x="386523" y="5543775"/>
            <a:ext cx="344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rtl="0" algn="l">
              <a:lnSpc>
                <a:spcPct val="160000"/>
              </a:lnSpc>
              <a:spcBef>
                <a:spcPts val="0"/>
              </a:spcBef>
              <a:spcAft>
                <a:spcPts val="300"/>
              </a:spcAft>
              <a:buSzPts val="1100"/>
              <a:buNone/>
            </a:pPr>
            <a:r>
              <a:rPr lang="ko-KR" sz="1200">
                <a:solidFill>
                  <a:schemeClr val="dk1"/>
                </a:solidFill>
              </a:rPr>
              <a:t>버튼 및 제목 - Nanum Gothic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6" name="Google Shape;146;g2711c4d23d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50" y="2731350"/>
            <a:ext cx="69723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711c4d23d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50" y="5906850"/>
            <a:ext cx="82677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711c4d23d8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50" y="4602225"/>
            <a:ext cx="84391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711c4d23d8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750" y="1731699"/>
            <a:ext cx="6972301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순 서	</a:t>
            </a:r>
            <a:endParaRPr/>
          </a:p>
        </p:txBody>
      </p:sp>
      <p:sp>
        <p:nvSpPr>
          <p:cNvPr id="155" name="Google Shape;155;p8"/>
          <p:cNvSpPr txBox="1"/>
          <p:nvPr>
            <p:ph idx="2" type="body"/>
          </p:nvPr>
        </p:nvSpPr>
        <p:spPr>
          <a:xfrm>
            <a:off x="6307708" y="260327"/>
            <a:ext cx="3312369" cy="360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7"/>
              <a:buNone/>
            </a:pPr>
            <a:r>
              <a:t/>
            </a:r>
            <a:endParaRPr/>
          </a:p>
        </p:txBody>
      </p:sp>
      <p:grpSp>
        <p:nvGrpSpPr>
          <p:cNvPr id="156" name="Google Shape;156;p8"/>
          <p:cNvGrpSpPr/>
          <p:nvPr/>
        </p:nvGrpSpPr>
        <p:grpSpPr>
          <a:xfrm>
            <a:off x="3043526" y="5259224"/>
            <a:ext cx="4205401" cy="780785"/>
            <a:chOff x="640063" y="5256229"/>
            <a:chExt cx="4205401" cy="780785"/>
          </a:xfrm>
        </p:grpSpPr>
        <p:sp>
          <p:nvSpPr>
            <p:cNvPr id="157" name="Google Shape;157;p8"/>
            <p:cNvSpPr/>
            <p:nvPr/>
          </p:nvSpPr>
          <p:spPr>
            <a:xfrm>
              <a:off x="978865" y="5412730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ko-KR" sz="1950">
                  <a:solidFill>
                    <a:srgbClr val="003366"/>
                  </a:solidFill>
                </a:rPr>
                <a:t>여행지 선택화면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40063" y="5256229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159" name="Google Shape;159;p8"/>
          <p:cNvGrpSpPr/>
          <p:nvPr/>
        </p:nvGrpSpPr>
        <p:grpSpPr>
          <a:xfrm>
            <a:off x="3043527" y="4216712"/>
            <a:ext cx="4205399" cy="780785"/>
            <a:chOff x="640063" y="4213717"/>
            <a:chExt cx="4205399" cy="780785"/>
          </a:xfrm>
        </p:grpSpPr>
        <p:sp>
          <p:nvSpPr>
            <p:cNvPr id="160" name="Google Shape;160;p8"/>
            <p:cNvSpPr/>
            <p:nvPr/>
          </p:nvSpPr>
          <p:spPr>
            <a:xfrm>
              <a:off x="978863" y="4382248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헤더/GNB/푸터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640063" y="4213717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3043526" y="1089161"/>
            <a:ext cx="4205401" cy="780785"/>
            <a:chOff x="640063" y="1086166"/>
            <a:chExt cx="4205401" cy="780785"/>
          </a:xfrm>
        </p:grpSpPr>
        <p:sp>
          <p:nvSpPr>
            <p:cNvPr id="163" name="Google Shape;163;p8"/>
            <p:cNvSpPr/>
            <p:nvPr/>
          </p:nvSpPr>
          <p:spPr>
            <a:xfrm>
              <a:off x="978865" y="1242667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화면배치(레이아웃]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640063" y="1086166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3043526" y="2131680"/>
            <a:ext cx="4205400" cy="780785"/>
            <a:chOff x="640063" y="2128685"/>
            <a:chExt cx="4205400" cy="780785"/>
          </a:xfrm>
        </p:grpSpPr>
        <p:sp>
          <p:nvSpPr>
            <p:cNvPr id="166" name="Google Shape;166;p8"/>
            <p:cNvSpPr/>
            <p:nvPr/>
          </p:nvSpPr>
          <p:spPr>
            <a:xfrm>
              <a:off x="978864" y="2285186"/>
              <a:ext cx="3866599" cy="467783"/>
            </a:xfrm>
            <a:prstGeom prst="rect">
              <a:avLst/>
            </a:prstGeom>
            <a:solidFill>
              <a:srgbClr val="C1EA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공통(폰트,색상]정의</a:t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640063" y="2128685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3043527" y="3174200"/>
            <a:ext cx="4205399" cy="780785"/>
            <a:chOff x="640063" y="3171205"/>
            <a:chExt cx="4205399" cy="780785"/>
          </a:xfrm>
        </p:grpSpPr>
        <p:sp>
          <p:nvSpPr>
            <p:cNvPr id="169" name="Google Shape;169;p8"/>
            <p:cNvSpPr/>
            <p:nvPr/>
          </p:nvSpPr>
          <p:spPr>
            <a:xfrm>
              <a:off x="978863" y="3327706"/>
              <a:ext cx="3866599" cy="467783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SzPts val="1950"/>
                <a:buFont typeface="Arial"/>
                <a:buNone/>
              </a:pPr>
              <a:r>
                <a:rPr lang="ko-KR" sz="1950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      구조도(사이트맵)</a:t>
              </a:r>
              <a:endParaRPr sz="195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640063" y="3171205"/>
              <a:ext cx="847858" cy="780785"/>
            </a:xfrm>
            <a:prstGeom prst="ellipse">
              <a:avLst/>
            </a:prstGeom>
            <a:solidFill>
              <a:srgbClr val="00CC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ko-KR" sz="2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pic>
        <p:nvPicPr>
          <p:cNvPr descr="https://cdn-icons-png.flaticon.com/512/5182/5182851.png" id="171" name="Google Shape;1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057" y="3412015"/>
            <a:ext cx="386469" cy="386469"/>
          </a:xfrm>
          <a:prstGeom prst="rect">
            <a:avLst/>
          </a:prstGeom>
          <a:noFill/>
          <a:ln>
            <a:noFill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9"/>
          <p:cNvGraphicFramePr/>
          <p:nvPr/>
        </p:nvGraphicFramePr>
        <p:xfrm>
          <a:off x="832015" y="9134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{C94F38DD-D78D-4C90-BCBC-36270E0EA0A3}</a:tableStyleId>
              </a:tblPr>
              <a:tblGrid>
                <a:gridCol w="2044875"/>
                <a:gridCol w="2044875"/>
                <a:gridCol w="2044875"/>
                <a:gridCol w="2044875"/>
              </a:tblGrid>
              <a:tr h="375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여행지 검색</a:t>
                      </a:r>
                      <a:endParaRPr/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일정 메이커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커뮤니티</a:t>
                      </a:r>
                      <a:endParaRPr/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</a:t>
                      </a: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/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362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여행지 검색</a:t>
                      </a:r>
                      <a:endParaRPr/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플래너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자유게시판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 공유게시판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일정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개인정보수정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Google Shape;177;p9"/>
          <p:cNvGraphicFramePr/>
          <p:nvPr/>
        </p:nvGraphicFramePr>
        <p:xfrm>
          <a:off x="832015" y="39444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{C94F38DD-D78D-4C90-BCBC-36270E0EA0A3}</a:tableStyleId>
              </a:tblPr>
              <a:tblGrid>
                <a:gridCol w="2044875"/>
                <a:gridCol w="2044875"/>
                <a:gridCol w="2044875"/>
                <a:gridCol w="2044875"/>
              </a:tblGrid>
              <a:tr h="28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페이지</a:t>
                      </a:r>
                      <a:endParaRPr/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 anchor="ctr"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210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통계 / 시각화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9525" marB="49525" marR="99050" marL="99050"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8" name="Google Shape;178;p9"/>
          <p:cNvSpPr txBox="1"/>
          <p:nvPr>
            <p:ph type="title"/>
          </p:nvPr>
        </p:nvSpPr>
        <p:spPr>
          <a:xfrm>
            <a:off x="273050" y="0"/>
            <a:ext cx="6480151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/>
              <a:t>사이트 맵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2017-12-19T02:35:40Z</dcterms:created>
  <dc:creator>loveme</dc:creator>
</cp:coreProperties>
</file>